
<file path=[Content_Types].xml><?xml version="1.0" encoding="utf-8"?>
<Types xmlns="http://schemas.openxmlformats.org/package/2006/content-types">
  <Default ContentType="image/jpeg" Extension="jpeg"/>
  <Default ContentType="application/vnd.openxmlformats-officedocument.spreadsheetml.sheet" Extension="xlsx"/>
  <Default ContentType="image/png" Extension="png"/>
  <Default ContentType="image/vnd.ms-photo" Extension="wdp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custom-properties+xml" PartName="/docProps/custom.xml"/>
  <Override ContentType="application/vnd.openxmlformats-officedocument.drawingml.chart+xml" PartName="/ppt/charts/chart1.xml"/>
  <Override ContentType="application/vnd.ms-office.chartcolorstyle+xml" PartName="/ppt/charts/colors1.xml"/>
  <Override ContentType="application/vnd.ms-office.chartstyle+xml" PartName="/ppt/charts/style1.xml"/>
  <Override ContentType="application/x-fontdata" PartName="/ppt/fonts/font1.fntdata"/>
  <Override ContentType="application/x-fontdata" PartName="/ppt/fonts/font10.fntdata"/>
  <Override ContentType="application/x-fontdata" PartName="/ppt/fonts/font11.fntdata"/>
  <Override ContentType="application/x-fontdata" PartName="/ppt/fonts/font12.fntdata"/>
  <Override ContentType="application/x-fontdata" PartName="/ppt/fonts/font13.fntdata"/>
  <Override ContentType="application/x-fontdata" PartName="/ppt/fonts/font2.fntdata"/>
  <Override ContentType="application/x-fontdata" PartName="/ppt/fonts/font3.fntdata"/>
  <Override ContentType="application/x-fontdata" PartName="/ppt/fonts/font4.fntdata"/>
  <Override ContentType="application/x-fontdata" PartName="/ppt/fonts/font5.fntdata"/>
  <Override ContentType="application/x-fontdata" PartName="/ppt/fonts/font6.fntdata"/>
  <Override ContentType="application/x-fontdata" PartName="/ppt/fonts/font7.fntdata"/>
  <Override ContentType="application/x-fontdata" PartName="/ppt/fonts/font8.fntdata"/>
  <Override ContentType="application/x-fontdata" PartName="/ppt/fonts/font9.fntdata"/>
  <Override ContentType="application/vnd.openxmlformats-officedocument.presentationml.handoutMaster+xml" PartName="/ppt/handoutMasters/handoutMaster1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presentationml.tags+xml" PartName="/ppt/tags/tag1.xml"/>
  <Override ContentType="application/vnd.openxmlformats-officedocument.presentationml.tags+xml" PartName="/ppt/tags/tag10.xml"/>
  <Override ContentType="application/vnd.openxmlformats-officedocument.presentationml.tags+xml" PartName="/ppt/tags/tag11.xml"/>
  <Override ContentType="application/vnd.openxmlformats-officedocument.presentationml.tags+xml" PartName="/ppt/tags/tag12.xml"/>
  <Override ContentType="application/vnd.openxmlformats-officedocument.presentationml.tags+xml" PartName="/ppt/tags/tag13.xml"/>
  <Override ContentType="application/vnd.openxmlformats-officedocument.presentationml.tags+xml" PartName="/ppt/tags/tag14.xml"/>
  <Override ContentType="application/vnd.openxmlformats-officedocument.presentationml.tags+xml" PartName="/ppt/tags/tag15.xml"/>
  <Override ContentType="application/vnd.openxmlformats-officedocument.presentationml.tags+xml" PartName="/ppt/tags/tag16.xml"/>
  <Override ContentType="application/vnd.openxmlformats-officedocument.presentationml.tags+xml" PartName="/ppt/tags/tag2.xml"/>
  <Override ContentType="application/vnd.openxmlformats-officedocument.presentationml.tags+xml" PartName="/ppt/tags/tag3.xml"/>
  <Override ContentType="application/vnd.openxmlformats-officedocument.presentationml.tags+xml" PartName="/ppt/tags/tag4.xml"/>
  <Override ContentType="application/vnd.openxmlformats-officedocument.presentationml.tags+xml" PartName="/ppt/tags/tag5.xml"/>
  <Override ContentType="application/vnd.openxmlformats-officedocument.presentationml.tags+xml" PartName="/ppt/tags/tag6.xml"/>
  <Override ContentType="application/vnd.openxmlformats-officedocument.presentationml.tags+xml" PartName="/ppt/tags/tag7.xml"/>
  <Override ContentType="application/vnd.openxmlformats-officedocument.presentationml.tags+xml" PartName="/ppt/tags/tag8.xml"/>
  <Override ContentType="application/vnd.openxmlformats-officedocument.presentationml.tags+xml" PartName="/ppt/tags/tag9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handoutMasterIdLst>
    <p:handoutMasterId r:id="rId26"/>
  </p:handoutMasterIdLst>
  <p:sldIdLst>
    <p:sldId id="544" r:id="rId3"/>
    <p:sldId id="539" r:id="rId4"/>
    <p:sldId id="523" r:id="rId5"/>
    <p:sldId id="535" r:id="rId6"/>
    <p:sldId id="532" r:id="rId7"/>
    <p:sldId id="531" r:id="rId8"/>
    <p:sldId id="540" r:id="rId9"/>
    <p:sldId id="510" r:id="rId10"/>
    <p:sldId id="534" r:id="rId11"/>
    <p:sldId id="508" r:id="rId12"/>
    <p:sldId id="541" r:id="rId13"/>
    <p:sldId id="512" r:id="rId14"/>
    <p:sldId id="536" r:id="rId15"/>
    <p:sldId id="529" r:id="rId16"/>
    <p:sldId id="542" r:id="rId17"/>
    <p:sldId id="515" r:id="rId18"/>
    <p:sldId id="514" r:id="rId19"/>
    <p:sldId id="537" r:id="rId20"/>
    <p:sldId id="543" r:id="rId21"/>
    <p:sldId id="301" r:id="rId22"/>
    <p:sldId id="298" r:id="rId23"/>
    <p:sldId id="300" r:id="rId24"/>
    <p:sldId id="353" r:id="rId25"/>
  </p:sldIdLst>
  <p:sldSz cx="12192000" cy="6858000"/>
  <p:notesSz cx="6858000" cy="9144000"/>
  <p:embeddedFontLst>
    <p:embeddedFont>
      <p:font typeface="Century Gothic" panose="020B0502020202020204" pitchFamily="34" charset="0"/>
      <p:regular r:id="rId30"/>
      <p:bold r:id="rId31"/>
      <p:italic r:id="rId32"/>
      <p:boldItalic r:id="rId33"/>
    </p:embeddedFont>
    <p:embeddedFont>
      <p:font typeface="汉仪雅酷黑 45W" panose="020B0404020202020204" pitchFamily="34" charset="-122"/>
      <p:regular r:id="rId34"/>
    </p:embeddedFont>
    <p:embeddedFont>
      <p:font typeface="Open Sans Light" panose="020B0306030504020204"/>
      <p:regular r:id="rId35"/>
      <p:italic r:id="rId36"/>
    </p:embeddedFont>
    <p:embeddedFont>
      <p:font typeface="微软雅黑" panose="020B0503020204020204" pitchFamily="34" charset="-122"/>
      <p:regular r:id="rId37"/>
    </p:embeddedFont>
    <p:embeddedFont>
      <p:font typeface="微软雅黑 Light" panose="020B0502040204020203" pitchFamily="34" charset="-122"/>
      <p:regular r:id="rId38"/>
    </p:embeddedFont>
    <p:embeddedFont>
      <p:font typeface="Calibri" panose="020F0502020204030204" charset="0"/>
      <p:regular r:id="rId39"/>
      <p:bold r:id="rId40"/>
      <p:italic r:id="rId41"/>
      <p:boldItalic r:id="rId4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E0E6"/>
    <a:srgbClr val="79B0B7"/>
    <a:srgbClr val="87C1C7"/>
    <a:srgbClr val="72B7BE"/>
    <a:srgbClr val="6CC4C4"/>
    <a:srgbClr val="FF9812"/>
    <a:srgbClr val="333561"/>
    <a:srgbClr val="FD270E"/>
    <a:srgbClr val="F26C4F"/>
    <a:srgbClr val="1B32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95" autoAdjust="0"/>
    <p:restoredTop sz="94660"/>
  </p:normalViewPr>
  <p:slideViewPr>
    <p:cSldViewPr snapToGrid="0">
      <p:cViewPr>
        <p:scale>
          <a:sx n="100" d="100"/>
          <a:sy n="100" d="100"/>
        </p:scale>
        <p:origin x="708" y="360"/>
      </p:cViewPr>
      <p:guideLst>
        <p:guide pos="3840"/>
        <p:guide orient="horz" pos="213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0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2" Type="http://schemas.openxmlformats.org/officeDocument/2006/relationships/font" Target="fonts/font13.fntdata"/><Relationship Id="rId41" Type="http://schemas.openxmlformats.org/officeDocument/2006/relationships/font" Target="fonts/font12.fntdata"/><Relationship Id="rId40" Type="http://schemas.openxmlformats.org/officeDocument/2006/relationships/font" Target="fonts/font11.fntdata"/><Relationship Id="rId4" Type="http://schemas.openxmlformats.org/officeDocument/2006/relationships/slide" Target="slides/slide2.xml"/><Relationship Id="rId39" Type="http://schemas.openxmlformats.org/officeDocument/2006/relationships/font" Target="fonts/font10.fntdata"/><Relationship Id="rId38" Type="http://schemas.openxmlformats.org/officeDocument/2006/relationships/font" Target="fonts/font9.fntdata"/><Relationship Id="rId37" Type="http://schemas.openxmlformats.org/officeDocument/2006/relationships/font" Target="fonts/font8.fntdata"/><Relationship Id="rId36" Type="http://schemas.openxmlformats.org/officeDocument/2006/relationships/font" Target="fonts/font7.fntdata"/><Relationship Id="rId35" Type="http://schemas.openxmlformats.org/officeDocument/2006/relationships/font" Target="fonts/font6.fntdata"/><Relationship Id="rId34" Type="http://schemas.openxmlformats.org/officeDocument/2006/relationships/font" Target="fonts/font5.fntdata"/><Relationship Id="rId33" Type="http://schemas.openxmlformats.org/officeDocument/2006/relationships/font" Target="fonts/font4.fntdata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43</c:v>
                </c:pt>
                <c:pt idx="1">
                  <c:v>25</c:v>
                </c:pt>
                <c:pt idx="2">
                  <c:v>35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24</c:v>
                </c:pt>
                <c:pt idx="1">
                  <c:v>44</c:v>
                </c:pt>
                <c:pt idx="2">
                  <c:v>18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20</c:v>
                </c:pt>
                <c:pt idx="1">
                  <c:v>20</c:v>
                </c:pt>
                <c:pt idx="2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47"/>
        <c:overlap val="-27"/>
        <c:axId val="613302624"/>
        <c:axId val="613306976"/>
      </c:barChart>
      <c:catAx>
        <c:axId val="613302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50000"/>
                <a:lumOff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</a:p>
        </c:txPr>
        <c:crossAx val="613306976"/>
        <c:crosses val="autoZero"/>
        <c:auto val="1"/>
        <c:lblAlgn val="ctr"/>
        <c:lblOffset val="100"/>
        <c:noMultiLvlLbl val="0"/>
      </c:catAx>
      <c:valAx>
        <c:axId val="613306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</a:p>
        </c:txPr>
        <c:crossAx val="61330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555450-8C65-4306-B253-0BD2E9ED924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97C348-F274-4D5B-A66D-CD14918D50D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wdp>
</file>

<file path=ppt/media/image12.png>
</file>

<file path=ppt/media/image13.wdp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wdp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>
            <a:off x="11486684" y="6291262"/>
            <a:ext cx="362435" cy="362435"/>
          </a:xfrm>
          <a:prstGeom prst="ellipse">
            <a:avLst/>
          </a:prstGeom>
          <a:solidFill>
            <a:schemeClr val="bg1">
              <a:lumMod val="6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Shape 13"/>
          <p:cNvSpPr txBox="1"/>
          <p:nvPr userDrawn="1"/>
        </p:nvSpPr>
        <p:spPr>
          <a:xfrm>
            <a:off x="11404113" y="6331607"/>
            <a:ext cx="503762" cy="276981"/>
          </a:xfrm>
          <a:prstGeom prst="rect">
            <a:avLst/>
          </a:prstGeom>
          <a:noFill/>
          <a:ln>
            <a:noFill/>
          </a:ln>
        </p:spPr>
        <p:txBody>
          <a:bodyPr lIns="91413" tIns="45700" rIns="91413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pc="100" baseline="0">
                <a:solidFill>
                  <a:schemeClr val="accent1"/>
                </a:solidFill>
                <a:latin typeface="+mn-lt"/>
                <a:ea typeface="Lato"/>
                <a:cs typeface="Lato"/>
                <a:sym typeface="Lato"/>
              </a:rPr>
            </a:fld>
            <a:endParaRPr lang="en-US" sz="1200" b="0" i="0" u="none" strike="noStrike" cap="none" spc="100" baseline="0" dirty="0">
              <a:solidFill>
                <a:schemeClr val="accent1"/>
              </a:solidFill>
              <a:latin typeface="+mn-lt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 userDrawn="1"/>
        </p:nvSpPr>
        <p:spPr>
          <a:xfrm>
            <a:off x="1621894" y="-634912"/>
            <a:ext cx="1567884" cy="1567884"/>
          </a:xfrm>
          <a:prstGeom prst="ellips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-908"/>
            <a:ext cx="12192000" cy="6858907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microsoft.com/office/2007/relationships/hdphoto" Target="../media/image13.wdp"/><Relationship Id="rId3" Type="http://schemas.openxmlformats.org/officeDocument/2006/relationships/image" Target="../media/image12.png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microsoft.com/office/2007/relationships/hdphoto" Target="../media/image6.wdp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214129" y="3312793"/>
            <a:ext cx="6983180" cy="3549273"/>
            <a:chOff x="5219701" y="3308727"/>
            <a:chExt cx="6983180" cy="3549273"/>
          </a:xfrm>
        </p:grpSpPr>
        <p:sp>
          <p:nvSpPr>
            <p:cNvPr id="164" name="Freeform 5"/>
            <p:cNvSpPr/>
            <p:nvPr/>
          </p:nvSpPr>
          <p:spPr bwMode="auto">
            <a:xfrm>
              <a:off x="6339288" y="5918729"/>
              <a:ext cx="2715465" cy="936083"/>
            </a:xfrm>
            <a:custGeom>
              <a:avLst/>
              <a:gdLst>
                <a:gd name="T0" fmla="*/ 975 w 975"/>
                <a:gd name="T1" fmla="*/ 336 h 336"/>
                <a:gd name="T2" fmla="*/ 0 w 975"/>
                <a:gd name="T3" fmla="*/ 336 h 336"/>
                <a:gd name="T4" fmla="*/ 568 w 975"/>
                <a:gd name="T5" fmla="*/ 49 h 336"/>
                <a:gd name="T6" fmla="*/ 975 w 975"/>
                <a:gd name="T7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5" h="336">
                  <a:moveTo>
                    <a:pt x="975" y="336"/>
                  </a:moveTo>
                  <a:cubicBezTo>
                    <a:pt x="0" y="336"/>
                    <a:pt x="0" y="336"/>
                    <a:pt x="0" y="336"/>
                  </a:cubicBezTo>
                  <a:cubicBezTo>
                    <a:pt x="199" y="195"/>
                    <a:pt x="302" y="0"/>
                    <a:pt x="568" y="49"/>
                  </a:cubicBezTo>
                  <a:cubicBezTo>
                    <a:pt x="803" y="92"/>
                    <a:pt x="919" y="230"/>
                    <a:pt x="975" y="336"/>
                  </a:cubicBezTo>
                </a:path>
              </a:pathLst>
            </a:custGeom>
            <a:solidFill>
              <a:srgbClr val="C4E0E6"/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6"/>
            <p:cNvSpPr/>
            <p:nvPr/>
          </p:nvSpPr>
          <p:spPr bwMode="auto">
            <a:xfrm>
              <a:off x="5219701" y="3638317"/>
              <a:ext cx="6975260" cy="3216495"/>
            </a:xfrm>
            <a:custGeom>
              <a:avLst/>
              <a:gdLst>
                <a:gd name="T0" fmla="*/ 2505 w 2505"/>
                <a:gd name="T1" fmla="*/ 45 h 1155"/>
                <a:gd name="T2" fmla="*/ 2505 w 2505"/>
                <a:gd name="T3" fmla="*/ 1155 h 1155"/>
                <a:gd name="T4" fmla="*/ 0 w 2505"/>
                <a:gd name="T5" fmla="*/ 1155 h 1155"/>
                <a:gd name="T6" fmla="*/ 485 w 2505"/>
                <a:gd name="T7" fmla="*/ 973 h 1155"/>
                <a:gd name="T8" fmla="*/ 1951 w 2505"/>
                <a:gd name="T9" fmla="*/ 460 h 1155"/>
                <a:gd name="T10" fmla="*/ 2505 w 2505"/>
                <a:gd name="T11" fmla="*/ 45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5" h="1155">
                  <a:moveTo>
                    <a:pt x="2505" y="45"/>
                  </a:moveTo>
                  <a:cubicBezTo>
                    <a:pt x="2505" y="1155"/>
                    <a:pt x="2505" y="1155"/>
                    <a:pt x="2505" y="1155"/>
                  </a:cubicBezTo>
                  <a:cubicBezTo>
                    <a:pt x="0" y="1155"/>
                    <a:pt x="0" y="1155"/>
                    <a:pt x="0" y="1155"/>
                  </a:cubicBezTo>
                  <a:cubicBezTo>
                    <a:pt x="99" y="1018"/>
                    <a:pt x="269" y="860"/>
                    <a:pt x="485" y="973"/>
                  </a:cubicBezTo>
                  <a:cubicBezTo>
                    <a:pt x="832" y="1155"/>
                    <a:pt x="1574" y="1142"/>
                    <a:pt x="1951" y="460"/>
                  </a:cubicBezTo>
                  <a:cubicBezTo>
                    <a:pt x="2154" y="93"/>
                    <a:pt x="2343" y="0"/>
                    <a:pt x="2505" y="4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7"/>
            <p:cNvSpPr/>
            <p:nvPr/>
          </p:nvSpPr>
          <p:spPr bwMode="auto">
            <a:xfrm>
              <a:off x="8030010" y="3801203"/>
              <a:ext cx="4164949" cy="3053609"/>
            </a:xfrm>
            <a:custGeom>
              <a:avLst/>
              <a:gdLst>
                <a:gd name="T0" fmla="*/ 1496 w 1496"/>
                <a:gd name="T1" fmla="*/ 289 h 1097"/>
                <a:gd name="T2" fmla="*/ 1496 w 1496"/>
                <a:gd name="T3" fmla="*/ 1097 h 1097"/>
                <a:gd name="T4" fmla="*/ 0 w 1496"/>
                <a:gd name="T5" fmla="*/ 1097 h 1097"/>
                <a:gd name="T6" fmla="*/ 540 w 1496"/>
                <a:gd name="T7" fmla="*/ 307 h 1097"/>
                <a:gd name="T8" fmla="*/ 1496 w 1496"/>
                <a:gd name="T9" fmla="*/ 289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6" h="1097">
                  <a:moveTo>
                    <a:pt x="1496" y="289"/>
                  </a:moveTo>
                  <a:cubicBezTo>
                    <a:pt x="1496" y="1097"/>
                    <a:pt x="1496" y="1097"/>
                    <a:pt x="1496" y="1097"/>
                  </a:cubicBezTo>
                  <a:cubicBezTo>
                    <a:pt x="0" y="1097"/>
                    <a:pt x="0" y="1097"/>
                    <a:pt x="0" y="1097"/>
                  </a:cubicBezTo>
                  <a:cubicBezTo>
                    <a:pt x="176" y="889"/>
                    <a:pt x="250" y="551"/>
                    <a:pt x="540" y="307"/>
                  </a:cubicBezTo>
                  <a:cubicBezTo>
                    <a:pt x="906" y="0"/>
                    <a:pt x="1286" y="154"/>
                    <a:pt x="1496" y="28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592"/>
            <p:cNvSpPr/>
            <p:nvPr/>
          </p:nvSpPr>
          <p:spPr bwMode="auto">
            <a:xfrm>
              <a:off x="5939288" y="4806301"/>
              <a:ext cx="6255671" cy="2048511"/>
            </a:xfrm>
            <a:custGeom>
              <a:avLst/>
              <a:gdLst>
                <a:gd name="T0" fmla="*/ 2247 w 2247"/>
                <a:gd name="T1" fmla="*/ 180 h 779"/>
                <a:gd name="T2" fmla="*/ 2247 w 2247"/>
                <a:gd name="T3" fmla="*/ 779 h 779"/>
                <a:gd name="T4" fmla="*/ 0 w 2247"/>
                <a:gd name="T5" fmla="*/ 779 h 779"/>
                <a:gd name="T6" fmla="*/ 27 w 2247"/>
                <a:gd name="T7" fmla="*/ 772 h 779"/>
                <a:gd name="T8" fmla="*/ 318 w 2247"/>
                <a:gd name="T9" fmla="*/ 726 h 779"/>
                <a:gd name="T10" fmla="*/ 417 w 2247"/>
                <a:gd name="T11" fmla="*/ 727 h 779"/>
                <a:gd name="T12" fmla="*/ 648 w 2247"/>
                <a:gd name="T13" fmla="*/ 710 h 779"/>
                <a:gd name="T14" fmla="*/ 1323 w 2247"/>
                <a:gd name="T15" fmla="*/ 81 h 779"/>
                <a:gd name="T16" fmla="*/ 1888 w 2247"/>
                <a:gd name="T17" fmla="*/ 102 h 779"/>
                <a:gd name="T18" fmla="*/ 2247 w 2247"/>
                <a:gd name="T19" fmla="*/ 180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47" h="779">
                  <a:moveTo>
                    <a:pt x="2247" y="180"/>
                  </a:moveTo>
                  <a:cubicBezTo>
                    <a:pt x="2247" y="779"/>
                    <a:pt x="2247" y="779"/>
                    <a:pt x="2247" y="779"/>
                  </a:cubicBezTo>
                  <a:cubicBezTo>
                    <a:pt x="0" y="779"/>
                    <a:pt x="0" y="779"/>
                    <a:pt x="0" y="779"/>
                  </a:cubicBezTo>
                  <a:cubicBezTo>
                    <a:pt x="9" y="776"/>
                    <a:pt x="18" y="774"/>
                    <a:pt x="27" y="772"/>
                  </a:cubicBezTo>
                  <a:cubicBezTo>
                    <a:pt x="122" y="747"/>
                    <a:pt x="220" y="728"/>
                    <a:pt x="318" y="726"/>
                  </a:cubicBezTo>
                  <a:cubicBezTo>
                    <a:pt x="351" y="725"/>
                    <a:pt x="384" y="726"/>
                    <a:pt x="417" y="727"/>
                  </a:cubicBezTo>
                  <a:cubicBezTo>
                    <a:pt x="496" y="729"/>
                    <a:pt x="574" y="732"/>
                    <a:pt x="648" y="710"/>
                  </a:cubicBezTo>
                  <a:cubicBezTo>
                    <a:pt x="949" y="623"/>
                    <a:pt x="1039" y="211"/>
                    <a:pt x="1323" y="81"/>
                  </a:cubicBezTo>
                  <a:cubicBezTo>
                    <a:pt x="1498" y="0"/>
                    <a:pt x="1703" y="47"/>
                    <a:pt x="1888" y="102"/>
                  </a:cubicBezTo>
                  <a:cubicBezTo>
                    <a:pt x="2005" y="136"/>
                    <a:pt x="2127" y="172"/>
                    <a:pt x="2247" y="18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任意多边形 435"/>
            <p:cNvSpPr/>
            <p:nvPr/>
          </p:nvSpPr>
          <p:spPr bwMode="auto">
            <a:xfrm>
              <a:off x="9341714" y="5860517"/>
              <a:ext cx="2758" cy="5569"/>
            </a:xfrm>
            <a:custGeom>
              <a:avLst/>
              <a:gdLst>
                <a:gd name="connsiteX0" fmla="*/ 2758 w 2758"/>
                <a:gd name="connsiteY0" fmla="*/ 0 h 5569"/>
                <a:gd name="connsiteX1" fmla="*/ 2758 w 2758"/>
                <a:gd name="connsiteY1" fmla="*/ 5569 h 5569"/>
                <a:gd name="connsiteX2" fmla="*/ 0 w 2758"/>
                <a:gd name="connsiteY2" fmla="*/ 5517 h 5569"/>
                <a:gd name="connsiteX3" fmla="*/ 322 w 2758"/>
                <a:gd name="connsiteY3" fmla="*/ 4873 h 5569"/>
                <a:gd name="connsiteX4" fmla="*/ 2758 w 2758"/>
                <a:gd name="connsiteY4" fmla="*/ 0 h 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8" h="5569">
                  <a:moveTo>
                    <a:pt x="2758" y="0"/>
                  </a:moveTo>
                  <a:cubicBezTo>
                    <a:pt x="2758" y="0"/>
                    <a:pt x="2758" y="0"/>
                    <a:pt x="2758" y="5569"/>
                  </a:cubicBezTo>
                  <a:lnTo>
                    <a:pt x="0" y="5517"/>
                  </a:lnTo>
                  <a:lnTo>
                    <a:pt x="322" y="4873"/>
                  </a:lnTo>
                  <a:cubicBezTo>
                    <a:pt x="670" y="4177"/>
                    <a:pt x="1366" y="2785"/>
                    <a:pt x="2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444" name="任意多边形 443"/>
            <p:cNvSpPr/>
            <p:nvPr/>
          </p:nvSpPr>
          <p:spPr bwMode="auto">
            <a:xfrm>
              <a:off x="9341714" y="5860517"/>
              <a:ext cx="2758" cy="5569"/>
            </a:xfrm>
            <a:custGeom>
              <a:avLst/>
              <a:gdLst>
                <a:gd name="connsiteX0" fmla="*/ 2758 w 2758"/>
                <a:gd name="connsiteY0" fmla="*/ 0 h 5569"/>
                <a:gd name="connsiteX1" fmla="*/ 2758 w 2758"/>
                <a:gd name="connsiteY1" fmla="*/ 5569 h 5569"/>
                <a:gd name="connsiteX2" fmla="*/ 0 w 2758"/>
                <a:gd name="connsiteY2" fmla="*/ 5517 h 5569"/>
                <a:gd name="connsiteX3" fmla="*/ 322 w 2758"/>
                <a:gd name="connsiteY3" fmla="*/ 4873 h 5569"/>
                <a:gd name="connsiteX4" fmla="*/ 2758 w 2758"/>
                <a:gd name="connsiteY4" fmla="*/ 0 h 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8" h="5569">
                  <a:moveTo>
                    <a:pt x="2758" y="0"/>
                  </a:moveTo>
                  <a:cubicBezTo>
                    <a:pt x="2758" y="0"/>
                    <a:pt x="2758" y="0"/>
                    <a:pt x="2758" y="5569"/>
                  </a:cubicBezTo>
                  <a:lnTo>
                    <a:pt x="0" y="5517"/>
                  </a:lnTo>
                  <a:lnTo>
                    <a:pt x="322" y="4873"/>
                  </a:lnTo>
                  <a:cubicBezTo>
                    <a:pt x="670" y="4177"/>
                    <a:pt x="1366" y="2785"/>
                    <a:pt x="2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442" name="任意多边形 441"/>
            <p:cNvSpPr/>
            <p:nvPr/>
          </p:nvSpPr>
          <p:spPr bwMode="auto">
            <a:xfrm>
              <a:off x="6608284" y="3308727"/>
              <a:ext cx="5594597" cy="3549273"/>
            </a:xfrm>
            <a:custGeom>
              <a:avLst/>
              <a:gdLst>
                <a:gd name="connsiteX0" fmla="*/ 5594597 w 5594597"/>
                <a:gd name="connsiteY0" fmla="*/ 0 h 3549273"/>
                <a:gd name="connsiteX1" fmla="*/ 5594597 w 5594597"/>
                <a:gd name="connsiteY1" fmla="*/ 11925 h 3549273"/>
                <a:gd name="connsiteX2" fmla="*/ 5592265 w 5594597"/>
                <a:gd name="connsiteY2" fmla="*/ 12898 h 3549273"/>
                <a:gd name="connsiteX3" fmla="*/ 5467789 w 5594597"/>
                <a:gd name="connsiteY3" fmla="*/ 87302 h 3549273"/>
                <a:gd name="connsiteX4" fmla="*/ 5038975 w 5594597"/>
                <a:gd name="connsiteY4" fmla="*/ 546783 h 3549273"/>
                <a:gd name="connsiteX5" fmla="*/ 4373479 w 5594597"/>
                <a:gd name="connsiteY5" fmla="*/ 1905732 h 3549273"/>
                <a:gd name="connsiteX6" fmla="*/ 3866698 w 5594597"/>
                <a:gd name="connsiteY6" fmla="*/ 2504450 h 3549273"/>
                <a:gd name="connsiteX7" fmla="*/ 3273599 w 5594597"/>
                <a:gd name="connsiteY7" fmla="*/ 2646471 h 3549273"/>
                <a:gd name="connsiteX8" fmla="*/ 2733405 w 5594597"/>
                <a:gd name="connsiteY8" fmla="*/ 2557359 h 3549273"/>
                <a:gd name="connsiteX9" fmla="*/ 2733431 w 5594597"/>
                <a:gd name="connsiteY9" fmla="*/ 2557307 h 3549273"/>
                <a:gd name="connsiteX10" fmla="*/ 2736189 w 5594597"/>
                <a:gd name="connsiteY10" fmla="*/ 2557359 h 3549273"/>
                <a:gd name="connsiteX11" fmla="*/ 2736189 w 5594597"/>
                <a:gd name="connsiteY11" fmla="*/ 2551790 h 3549273"/>
                <a:gd name="connsiteX12" fmla="*/ 2733753 w 5594597"/>
                <a:gd name="connsiteY12" fmla="*/ 2556663 h 3549273"/>
                <a:gd name="connsiteX13" fmla="*/ 2733431 w 5594597"/>
                <a:gd name="connsiteY13" fmla="*/ 2557307 h 3549273"/>
                <a:gd name="connsiteX14" fmla="*/ 2588610 w 5594597"/>
                <a:gd name="connsiteY14" fmla="*/ 2554575 h 3549273"/>
                <a:gd name="connsiteX15" fmla="*/ 394420 w 5594597"/>
                <a:gd name="connsiteY15" fmla="*/ 3186709 h 3549273"/>
                <a:gd name="connsiteX16" fmla="*/ 24287 w 5594597"/>
                <a:gd name="connsiteY16" fmla="*/ 3535676 h 3549273"/>
                <a:gd name="connsiteX17" fmla="*/ 13568 w 5594597"/>
                <a:gd name="connsiteY17" fmla="*/ 3549273 h 3549273"/>
                <a:gd name="connsiteX18" fmla="*/ 0 w 5594597"/>
                <a:gd name="connsiteY18" fmla="*/ 3549273 h 3549273"/>
                <a:gd name="connsiteX19" fmla="*/ 82207 w 5594597"/>
                <a:gd name="connsiteY19" fmla="*/ 3454000 h 3549273"/>
                <a:gd name="connsiteX20" fmla="*/ 347083 w 5594597"/>
                <a:gd name="connsiteY20" fmla="*/ 3208987 h 3549273"/>
                <a:gd name="connsiteX21" fmla="*/ 2588610 w 5594597"/>
                <a:gd name="connsiteY21" fmla="*/ 2543436 h 3549273"/>
                <a:gd name="connsiteX22" fmla="*/ 2736189 w 5594597"/>
                <a:gd name="connsiteY22" fmla="*/ 2546221 h 3549273"/>
                <a:gd name="connsiteX23" fmla="*/ 2738973 w 5594597"/>
                <a:gd name="connsiteY23" fmla="*/ 2546221 h 3549273"/>
                <a:gd name="connsiteX24" fmla="*/ 2747327 w 5594597"/>
                <a:gd name="connsiteY24" fmla="*/ 2549005 h 3549273"/>
                <a:gd name="connsiteX25" fmla="*/ 2777957 w 5594597"/>
                <a:gd name="connsiteY25" fmla="*/ 2560144 h 3549273"/>
                <a:gd name="connsiteX26" fmla="*/ 2892121 w 5594597"/>
                <a:gd name="connsiteY26" fmla="*/ 2590776 h 3549273"/>
                <a:gd name="connsiteX27" fmla="*/ 3273599 w 5594597"/>
                <a:gd name="connsiteY27" fmla="*/ 2635332 h 3549273"/>
                <a:gd name="connsiteX28" fmla="*/ 3861129 w 5594597"/>
                <a:gd name="connsiteY28" fmla="*/ 2493311 h 3549273"/>
                <a:gd name="connsiteX29" fmla="*/ 4365125 w 5594597"/>
                <a:gd name="connsiteY29" fmla="*/ 1900163 h 3549273"/>
                <a:gd name="connsiteX30" fmla="*/ 4846845 w 5594597"/>
                <a:gd name="connsiteY30" fmla="*/ 844749 h 3549273"/>
                <a:gd name="connsiteX31" fmla="*/ 5462220 w 5594597"/>
                <a:gd name="connsiteY31" fmla="*/ 78948 h 3549273"/>
                <a:gd name="connsiteX32" fmla="*/ 5587566 w 5594597"/>
                <a:gd name="connsiteY32" fmla="*/ 2934 h 3549273"/>
                <a:gd name="connsiteX33" fmla="*/ 5594597 w 5594597"/>
                <a:gd name="connsiteY33" fmla="*/ 0 h 354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594597" h="3549273">
                  <a:moveTo>
                    <a:pt x="5594597" y="0"/>
                  </a:moveTo>
                  <a:lnTo>
                    <a:pt x="5594597" y="11925"/>
                  </a:lnTo>
                  <a:lnTo>
                    <a:pt x="5592265" y="12898"/>
                  </a:lnTo>
                  <a:cubicBezTo>
                    <a:pt x="5549584" y="34566"/>
                    <a:pt x="5508165" y="59455"/>
                    <a:pt x="5467789" y="87302"/>
                  </a:cubicBezTo>
                  <a:cubicBezTo>
                    <a:pt x="5306288" y="198691"/>
                    <a:pt x="5167063" y="357421"/>
                    <a:pt x="5038975" y="546783"/>
                  </a:cubicBezTo>
                  <a:cubicBezTo>
                    <a:pt x="4782801" y="925507"/>
                    <a:pt x="4579532" y="1423974"/>
                    <a:pt x="4373479" y="1905732"/>
                  </a:cubicBezTo>
                  <a:cubicBezTo>
                    <a:pt x="4245391" y="2209268"/>
                    <a:pt x="4061613" y="2393060"/>
                    <a:pt x="3866698" y="2504450"/>
                  </a:cubicBezTo>
                  <a:cubicBezTo>
                    <a:pt x="3668999" y="2613054"/>
                    <a:pt x="3457376" y="2646471"/>
                    <a:pt x="3273599" y="2646471"/>
                  </a:cubicBezTo>
                  <a:cubicBezTo>
                    <a:pt x="2970087" y="2646471"/>
                    <a:pt x="2733405" y="2557359"/>
                    <a:pt x="2733405" y="2557359"/>
                  </a:cubicBezTo>
                  <a:lnTo>
                    <a:pt x="2733431" y="2557307"/>
                  </a:lnTo>
                  <a:lnTo>
                    <a:pt x="2736189" y="2557359"/>
                  </a:lnTo>
                  <a:cubicBezTo>
                    <a:pt x="2736189" y="2551790"/>
                    <a:pt x="2736189" y="2551790"/>
                    <a:pt x="2736189" y="2551790"/>
                  </a:cubicBezTo>
                  <a:cubicBezTo>
                    <a:pt x="2734797" y="2554575"/>
                    <a:pt x="2734101" y="2555967"/>
                    <a:pt x="2733753" y="2556663"/>
                  </a:cubicBezTo>
                  <a:lnTo>
                    <a:pt x="2733431" y="2557307"/>
                  </a:lnTo>
                  <a:lnTo>
                    <a:pt x="2588610" y="2554575"/>
                  </a:lnTo>
                  <a:cubicBezTo>
                    <a:pt x="1505438" y="2554575"/>
                    <a:pt x="817665" y="2866465"/>
                    <a:pt x="394420" y="3186709"/>
                  </a:cubicBezTo>
                  <a:cubicBezTo>
                    <a:pt x="235703" y="3306801"/>
                    <a:pt x="114577" y="3428459"/>
                    <a:pt x="24287" y="3535676"/>
                  </a:cubicBezTo>
                  <a:lnTo>
                    <a:pt x="13568" y="3549273"/>
                  </a:lnTo>
                  <a:lnTo>
                    <a:pt x="0" y="3549273"/>
                  </a:lnTo>
                  <a:lnTo>
                    <a:pt x="82207" y="3454000"/>
                  </a:lnTo>
                  <a:cubicBezTo>
                    <a:pt x="154430" y="3375897"/>
                    <a:pt x="241968" y="3292529"/>
                    <a:pt x="347083" y="3208987"/>
                  </a:cubicBezTo>
                  <a:cubicBezTo>
                    <a:pt x="767544" y="2877604"/>
                    <a:pt x="1469239" y="2543436"/>
                    <a:pt x="2588610" y="2543436"/>
                  </a:cubicBezTo>
                  <a:cubicBezTo>
                    <a:pt x="2635947" y="2543436"/>
                    <a:pt x="2686068" y="2543436"/>
                    <a:pt x="2736189" y="2546221"/>
                  </a:cubicBezTo>
                  <a:cubicBezTo>
                    <a:pt x="2736189" y="2546221"/>
                    <a:pt x="2738973" y="2546221"/>
                    <a:pt x="2738973" y="2546221"/>
                  </a:cubicBezTo>
                  <a:cubicBezTo>
                    <a:pt x="2741758" y="2549005"/>
                    <a:pt x="2744543" y="2549005"/>
                    <a:pt x="2747327" y="2549005"/>
                  </a:cubicBezTo>
                  <a:cubicBezTo>
                    <a:pt x="2755681" y="2551790"/>
                    <a:pt x="2764034" y="2557359"/>
                    <a:pt x="2777957" y="2560144"/>
                  </a:cubicBezTo>
                  <a:cubicBezTo>
                    <a:pt x="2805802" y="2568498"/>
                    <a:pt x="2844785" y="2579637"/>
                    <a:pt x="2892121" y="2590776"/>
                  </a:cubicBezTo>
                  <a:cubicBezTo>
                    <a:pt x="2989579" y="2613054"/>
                    <a:pt x="3123235" y="2635332"/>
                    <a:pt x="3273599" y="2635332"/>
                  </a:cubicBezTo>
                  <a:cubicBezTo>
                    <a:pt x="3457376" y="2635332"/>
                    <a:pt x="3666214" y="2601915"/>
                    <a:pt x="3861129" y="2493311"/>
                  </a:cubicBezTo>
                  <a:cubicBezTo>
                    <a:pt x="4053260" y="2384706"/>
                    <a:pt x="4234253" y="2200914"/>
                    <a:pt x="4365125" y="1900163"/>
                  </a:cubicBezTo>
                  <a:cubicBezTo>
                    <a:pt x="4518273" y="1538148"/>
                    <a:pt x="4671421" y="1167778"/>
                    <a:pt x="4846845" y="844749"/>
                  </a:cubicBezTo>
                  <a:cubicBezTo>
                    <a:pt x="5022268" y="521720"/>
                    <a:pt x="5217183" y="246032"/>
                    <a:pt x="5462220" y="78948"/>
                  </a:cubicBezTo>
                  <a:cubicBezTo>
                    <a:pt x="5502595" y="50405"/>
                    <a:pt x="5544363" y="24994"/>
                    <a:pt x="5587566" y="2934"/>
                  </a:cubicBezTo>
                  <a:lnTo>
                    <a:pt x="55945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447" name="任意多边形 446"/>
            <p:cNvSpPr/>
            <p:nvPr/>
          </p:nvSpPr>
          <p:spPr bwMode="auto">
            <a:xfrm>
              <a:off x="5995122" y="4349658"/>
              <a:ext cx="6207758" cy="2508342"/>
            </a:xfrm>
            <a:custGeom>
              <a:avLst/>
              <a:gdLst>
                <a:gd name="connsiteX0" fmla="*/ 6161039 w 6207758"/>
                <a:gd name="connsiteY0" fmla="*/ 0 h 2508342"/>
                <a:gd name="connsiteX1" fmla="*/ 6207758 w 6207758"/>
                <a:gd name="connsiteY1" fmla="*/ 2553 h 2508342"/>
                <a:gd name="connsiteX2" fmla="*/ 6207758 w 6207758"/>
                <a:gd name="connsiteY2" fmla="*/ 13707 h 2508342"/>
                <a:gd name="connsiteX3" fmla="*/ 6161039 w 6207758"/>
                <a:gd name="connsiteY3" fmla="*/ 11134 h 2508342"/>
                <a:gd name="connsiteX4" fmla="*/ 4462613 w 6207758"/>
                <a:gd name="connsiteY4" fmla="*/ 1219136 h 2508342"/>
                <a:gd name="connsiteX5" fmla="*/ 3677439 w 6207758"/>
                <a:gd name="connsiteY5" fmla="*/ 1979009 h 2508342"/>
                <a:gd name="connsiteX6" fmla="*/ 2850500 w 6207758"/>
                <a:gd name="connsiteY6" fmla="*/ 2168281 h 2508342"/>
                <a:gd name="connsiteX7" fmla="*/ 1177133 w 6207758"/>
                <a:gd name="connsiteY7" fmla="*/ 2004059 h 2508342"/>
                <a:gd name="connsiteX8" fmla="*/ 1071329 w 6207758"/>
                <a:gd name="connsiteY8" fmla="*/ 2001276 h 2508342"/>
                <a:gd name="connsiteX9" fmla="*/ 372469 w 6207758"/>
                <a:gd name="connsiteY9" fmla="*/ 2162714 h 2508342"/>
                <a:gd name="connsiteX10" fmla="*/ 68632 w 6207758"/>
                <a:gd name="connsiteY10" fmla="*/ 2426529 h 2508342"/>
                <a:gd name="connsiteX11" fmla="*/ 14684 w 6207758"/>
                <a:gd name="connsiteY11" fmla="*/ 2508342 h 2508342"/>
                <a:gd name="connsiteX12" fmla="*/ 0 w 6207758"/>
                <a:gd name="connsiteY12" fmla="*/ 2508342 h 2508342"/>
                <a:gd name="connsiteX13" fmla="*/ 8041 w 6207758"/>
                <a:gd name="connsiteY13" fmla="*/ 2494370 h 2508342"/>
                <a:gd name="connsiteX14" fmla="*/ 366900 w 6207758"/>
                <a:gd name="connsiteY14" fmla="*/ 2151580 h 2508342"/>
                <a:gd name="connsiteX15" fmla="*/ 1071329 w 6207758"/>
                <a:gd name="connsiteY15" fmla="*/ 1990142 h 2508342"/>
                <a:gd name="connsiteX16" fmla="*/ 1179917 w 6207758"/>
                <a:gd name="connsiteY16" fmla="*/ 1992926 h 2508342"/>
                <a:gd name="connsiteX17" fmla="*/ 2850500 w 6207758"/>
                <a:gd name="connsiteY17" fmla="*/ 2157147 h 2508342"/>
                <a:gd name="connsiteX18" fmla="*/ 3671870 w 6207758"/>
                <a:gd name="connsiteY18" fmla="*/ 1967875 h 2508342"/>
                <a:gd name="connsiteX19" fmla="*/ 4454260 w 6207758"/>
                <a:gd name="connsiteY19" fmla="*/ 1210786 h 2508342"/>
                <a:gd name="connsiteX20" fmla="*/ 6161039 w 6207758"/>
                <a:gd name="connsiteY20" fmla="*/ 0 h 250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07758" h="2508342">
                  <a:moveTo>
                    <a:pt x="6161039" y="0"/>
                  </a:moveTo>
                  <a:lnTo>
                    <a:pt x="6207758" y="2553"/>
                  </a:lnTo>
                  <a:lnTo>
                    <a:pt x="6207758" y="13707"/>
                  </a:lnTo>
                  <a:lnTo>
                    <a:pt x="6161039" y="11134"/>
                  </a:lnTo>
                  <a:cubicBezTo>
                    <a:pt x="5654296" y="11134"/>
                    <a:pt x="5055670" y="359061"/>
                    <a:pt x="4462613" y="1219136"/>
                  </a:cubicBezTo>
                  <a:cubicBezTo>
                    <a:pt x="4200888" y="1600464"/>
                    <a:pt x="3941948" y="1837054"/>
                    <a:pt x="3677439" y="1979009"/>
                  </a:cubicBezTo>
                  <a:cubicBezTo>
                    <a:pt x="3410146" y="2120963"/>
                    <a:pt x="3140068" y="2168281"/>
                    <a:pt x="2850500" y="2168281"/>
                  </a:cubicBezTo>
                  <a:cubicBezTo>
                    <a:pt x="2360463" y="2168281"/>
                    <a:pt x="1823092" y="2034677"/>
                    <a:pt x="1177133" y="2004059"/>
                  </a:cubicBezTo>
                  <a:cubicBezTo>
                    <a:pt x="1140937" y="2001276"/>
                    <a:pt x="1104741" y="2001276"/>
                    <a:pt x="1071329" y="2001276"/>
                  </a:cubicBezTo>
                  <a:cubicBezTo>
                    <a:pt x="770625" y="2001276"/>
                    <a:pt x="542312" y="2065295"/>
                    <a:pt x="372469" y="2162714"/>
                  </a:cubicBezTo>
                  <a:cubicBezTo>
                    <a:pt x="242999" y="2235779"/>
                    <a:pt x="143286" y="2327632"/>
                    <a:pt x="68632" y="2426529"/>
                  </a:cubicBezTo>
                  <a:lnTo>
                    <a:pt x="14684" y="2508342"/>
                  </a:lnTo>
                  <a:lnTo>
                    <a:pt x="0" y="2508342"/>
                  </a:lnTo>
                  <a:lnTo>
                    <a:pt x="8041" y="2494370"/>
                  </a:lnTo>
                  <a:cubicBezTo>
                    <a:pt x="88688" y="2366425"/>
                    <a:pt x="203323" y="2243781"/>
                    <a:pt x="366900" y="2151580"/>
                  </a:cubicBezTo>
                  <a:cubicBezTo>
                    <a:pt x="539527" y="2054161"/>
                    <a:pt x="767840" y="1990142"/>
                    <a:pt x="1071329" y="1990142"/>
                  </a:cubicBezTo>
                  <a:cubicBezTo>
                    <a:pt x="1104741" y="1990142"/>
                    <a:pt x="1140937" y="1990142"/>
                    <a:pt x="1179917" y="1992926"/>
                  </a:cubicBezTo>
                  <a:cubicBezTo>
                    <a:pt x="1825876" y="2023543"/>
                    <a:pt x="2363247" y="2157147"/>
                    <a:pt x="2850500" y="2157147"/>
                  </a:cubicBezTo>
                  <a:cubicBezTo>
                    <a:pt x="3137284" y="2157147"/>
                    <a:pt x="3407361" y="2109829"/>
                    <a:pt x="3671870" y="1967875"/>
                  </a:cubicBezTo>
                  <a:cubicBezTo>
                    <a:pt x="3933595" y="1828704"/>
                    <a:pt x="4192535" y="1592114"/>
                    <a:pt x="4454260" y="1210786"/>
                  </a:cubicBezTo>
                  <a:cubicBezTo>
                    <a:pt x="5047317" y="353494"/>
                    <a:pt x="5648727" y="0"/>
                    <a:pt x="6161039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1602" y="-21859"/>
            <a:ext cx="6831027" cy="2830031"/>
            <a:chOff x="-1602" y="-21859"/>
            <a:chExt cx="7405943" cy="3068213"/>
          </a:xfrm>
        </p:grpSpPr>
        <p:sp>
          <p:nvSpPr>
            <p:cNvPr id="301" name="Freeform 8"/>
            <p:cNvSpPr/>
            <p:nvPr/>
          </p:nvSpPr>
          <p:spPr bwMode="auto">
            <a:xfrm>
              <a:off x="-1602" y="-2810"/>
              <a:ext cx="5892984" cy="3049164"/>
            </a:xfrm>
            <a:custGeom>
              <a:avLst/>
              <a:gdLst>
                <a:gd name="T0" fmla="*/ 2253 w 2253"/>
                <a:gd name="T1" fmla="*/ 0 h 1166"/>
                <a:gd name="T2" fmla="*/ 861 w 2253"/>
                <a:gd name="T3" fmla="*/ 765 h 1166"/>
                <a:gd name="T4" fmla="*/ 0 w 2253"/>
                <a:gd name="T5" fmla="*/ 490 h 1166"/>
                <a:gd name="T6" fmla="*/ 0 w 2253"/>
                <a:gd name="T7" fmla="*/ 0 h 1166"/>
                <a:gd name="T8" fmla="*/ 2253 w 2253"/>
                <a:gd name="T9" fmla="*/ 0 h 1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3" h="1166">
                  <a:moveTo>
                    <a:pt x="2253" y="0"/>
                  </a:moveTo>
                  <a:cubicBezTo>
                    <a:pt x="1812" y="346"/>
                    <a:pt x="1330" y="1166"/>
                    <a:pt x="861" y="765"/>
                  </a:cubicBezTo>
                  <a:cubicBezTo>
                    <a:pt x="521" y="476"/>
                    <a:pt x="205" y="456"/>
                    <a:pt x="0" y="49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253" y="0"/>
                  </a:lnTo>
                  <a:close/>
                </a:path>
              </a:pathLst>
            </a:custGeom>
            <a:solidFill>
              <a:srgbClr val="C4E0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9"/>
            <p:cNvSpPr/>
            <p:nvPr/>
          </p:nvSpPr>
          <p:spPr bwMode="auto">
            <a:xfrm>
              <a:off x="-1602" y="-2810"/>
              <a:ext cx="7405943" cy="2570674"/>
            </a:xfrm>
            <a:custGeom>
              <a:avLst/>
              <a:gdLst>
                <a:gd name="T0" fmla="*/ 2831 w 2831"/>
                <a:gd name="T1" fmla="*/ 0 h 983"/>
                <a:gd name="T2" fmla="*/ 2209 w 2831"/>
                <a:gd name="T3" fmla="*/ 450 h 983"/>
                <a:gd name="T4" fmla="*/ 635 w 2831"/>
                <a:gd name="T5" fmla="*/ 353 h 983"/>
                <a:gd name="T6" fmla="*/ 0 w 2831"/>
                <a:gd name="T7" fmla="*/ 631 h 983"/>
                <a:gd name="T8" fmla="*/ 0 w 2831"/>
                <a:gd name="T9" fmla="*/ 0 h 983"/>
                <a:gd name="T10" fmla="*/ 2831 w 2831"/>
                <a:gd name="T11" fmla="*/ 0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1" h="983">
                  <a:moveTo>
                    <a:pt x="2831" y="0"/>
                  </a:moveTo>
                  <a:cubicBezTo>
                    <a:pt x="2611" y="110"/>
                    <a:pt x="2383" y="257"/>
                    <a:pt x="2209" y="450"/>
                  </a:cubicBezTo>
                  <a:cubicBezTo>
                    <a:pt x="1731" y="983"/>
                    <a:pt x="1229" y="504"/>
                    <a:pt x="635" y="353"/>
                  </a:cubicBezTo>
                  <a:cubicBezTo>
                    <a:pt x="329" y="275"/>
                    <a:pt x="125" y="446"/>
                    <a:pt x="0" y="63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8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10"/>
            <p:cNvSpPr/>
            <p:nvPr/>
          </p:nvSpPr>
          <p:spPr bwMode="auto">
            <a:xfrm>
              <a:off x="-1602" y="-2810"/>
              <a:ext cx="5493919" cy="1968202"/>
            </a:xfrm>
            <a:custGeom>
              <a:avLst/>
              <a:gdLst>
                <a:gd name="T0" fmla="*/ 2100 w 2100"/>
                <a:gd name="T1" fmla="*/ 0 h 753"/>
                <a:gd name="T2" fmla="*/ 1476 w 2100"/>
                <a:gd name="T3" fmla="*/ 620 h 753"/>
                <a:gd name="T4" fmla="*/ 896 w 2100"/>
                <a:gd name="T5" fmla="*/ 598 h 753"/>
                <a:gd name="T6" fmla="*/ 314 w 2100"/>
                <a:gd name="T7" fmla="*/ 541 h 753"/>
                <a:gd name="T8" fmla="*/ 0 w 2100"/>
                <a:gd name="T9" fmla="*/ 753 h 753"/>
                <a:gd name="T10" fmla="*/ 0 w 2100"/>
                <a:gd name="T11" fmla="*/ 0 h 753"/>
                <a:gd name="T12" fmla="*/ 2100 w 2100"/>
                <a:gd name="T13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0" h="753">
                  <a:moveTo>
                    <a:pt x="2100" y="0"/>
                  </a:moveTo>
                  <a:cubicBezTo>
                    <a:pt x="1845" y="127"/>
                    <a:pt x="1745" y="496"/>
                    <a:pt x="1476" y="620"/>
                  </a:cubicBezTo>
                  <a:cubicBezTo>
                    <a:pt x="1296" y="702"/>
                    <a:pt x="1086" y="654"/>
                    <a:pt x="896" y="598"/>
                  </a:cubicBezTo>
                  <a:cubicBezTo>
                    <a:pt x="706" y="543"/>
                    <a:pt x="503" y="481"/>
                    <a:pt x="314" y="541"/>
                  </a:cubicBezTo>
                  <a:cubicBezTo>
                    <a:pt x="192" y="579"/>
                    <a:pt x="92" y="663"/>
                    <a:pt x="0" y="75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00" y="0"/>
                  </a:lnTo>
                  <a:close/>
                </a:path>
              </a:pathLst>
            </a:custGeom>
            <a:solidFill>
              <a:srgbClr val="33356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任意多边形 430"/>
            <p:cNvSpPr/>
            <p:nvPr/>
          </p:nvSpPr>
          <p:spPr bwMode="auto">
            <a:xfrm>
              <a:off x="1" y="-21859"/>
              <a:ext cx="5827955" cy="2494815"/>
            </a:xfrm>
            <a:custGeom>
              <a:avLst/>
              <a:gdLst>
                <a:gd name="connsiteX0" fmla="*/ 5816086 w 5827955"/>
                <a:gd name="connsiteY0" fmla="*/ 0 h 2494815"/>
                <a:gd name="connsiteX1" fmla="*/ 5827955 w 5827955"/>
                <a:gd name="connsiteY1" fmla="*/ 0 h 2494815"/>
                <a:gd name="connsiteX2" fmla="*/ 5670175 w 5827955"/>
                <a:gd name="connsiteY2" fmla="*/ 368290 h 2494815"/>
                <a:gd name="connsiteX3" fmla="*/ 4997819 w 5827955"/>
                <a:gd name="connsiteY3" fmla="*/ 1108774 h 2494815"/>
                <a:gd name="connsiteX4" fmla="*/ 4074309 w 5827955"/>
                <a:gd name="connsiteY4" fmla="*/ 1271000 h 2494815"/>
                <a:gd name="connsiteX5" fmla="*/ 2993830 w 5827955"/>
                <a:gd name="connsiteY5" fmla="*/ 1234369 h 2494815"/>
                <a:gd name="connsiteX6" fmla="*/ 2606636 w 5827955"/>
                <a:gd name="connsiteY6" fmla="*/ 1252685 h 2494815"/>
                <a:gd name="connsiteX7" fmla="*/ 832870 w 5827955"/>
                <a:gd name="connsiteY7" fmla="*/ 1807393 h 2494815"/>
                <a:gd name="connsiteX8" fmla="*/ 45693 w 5827955"/>
                <a:gd name="connsiteY8" fmla="*/ 2438841 h 2494815"/>
                <a:gd name="connsiteX9" fmla="*/ 0 w 5827955"/>
                <a:gd name="connsiteY9" fmla="*/ 2494815 h 2494815"/>
                <a:gd name="connsiteX10" fmla="*/ 0 w 5827955"/>
                <a:gd name="connsiteY10" fmla="*/ 2477528 h 2494815"/>
                <a:gd name="connsiteX11" fmla="*/ 36833 w 5827955"/>
                <a:gd name="connsiteY11" fmla="*/ 2432131 h 2494815"/>
                <a:gd name="connsiteX12" fmla="*/ 827638 w 5827955"/>
                <a:gd name="connsiteY12" fmla="*/ 1796927 h 2494815"/>
                <a:gd name="connsiteX13" fmla="*/ 2604020 w 5827955"/>
                <a:gd name="connsiteY13" fmla="*/ 1242218 h 2494815"/>
                <a:gd name="connsiteX14" fmla="*/ 2993830 w 5827955"/>
                <a:gd name="connsiteY14" fmla="*/ 1223902 h 2494815"/>
                <a:gd name="connsiteX15" fmla="*/ 4074309 w 5827955"/>
                <a:gd name="connsiteY15" fmla="*/ 1260534 h 2494815"/>
                <a:gd name="connsiteX16" fmla="*/ 4992586 w 5827955"/>
                <a:gd name="connsiteY16" fmla="*/ 1100925 h 2494815"/>
                <a:gd name="connsiteX17" fmla="*/ 5659711 w 5827955"/>
                <a:gd name="connsiteY17" fmla="*/ 365674 h 2494815"/>
                <a:gd name="connsiteX18" fmla="*/ 5811204 w 5827955"/>
                <a:gd name="connsiteY18" fmla="*/ 11172 h 2494815"/>
                <a:gd name="connsiteX19" fmla="*/ 5816086 w 5827955"/>
                <a:gd name="connsiteY19" fmla="*/ 0 h 2494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27955" h="2494815">
                  <a:moveTo>
                    <a:pt x="5816086" y="0"/>
                  </a:moveTo>
                  <a:lnTo>
                    <a:pt x="5827955" y="0"/>
                  </a:lnTo>
                  <a:lnTo>
                    <a:pt x="5670175" y="368290"/>
                  </a:lnTo>
                  <a:cubicBezTo>
                    <a:pt x="5505356" y="752923"/>
                    <a:pt x="5272517" y="980563"/>
                    <a:pt x="4997819" y="1108774"/>
                  </a:cubicBezTo>
                  <a:cubicBezTo>
                    <a:pt x="4723121" y="1239602"/>
                    <a:pt x="4406564" y="1271000"/>
                    <a:pt x="4074309" y="1271000"/>
                  </a:cubicBezTo>
                  <a:cubicBezTo>
                    <a:pt x="3721126" y="1271000"/>
                    <a:pt x="3349629" y="1234369"/>
                    <a:pt x="2993830" y="1234369"/>
                  </a:cubicBezTo>
                  <a:cubicBezTo>
                    <a:pt x="2863021" y="1234369"/>
                    <a:pt x="2732212" y="1239602"/>
                    <a:pt x="2606636" y="1252685"/>
                  </a:cubicBezTo>
                  <a:cubicBezTo>
                    <a:pt x="1986603" y="1323331"/>
                    <a:pt x="1371802" y="1490791"/>
                    <a:pt x="832870" y="1807393"/>
                  </a:cubicBezTo>
                  <a:cubicBezTo>
                    <a:pt x="549996" y="1972563"/>
                    <a:pt x="271210" y="2184749"/>
                    <a:pt x="45693" y="2438841"/>
                  </a:cubicBezTo>
                  <a:lnTo>
                    <a:pt x="0" y="2494815"/>
                  </a:lnTo>
                  <a:lnTo>
                    <a:pt x="0" y="2477528"/>
                  </a:lnTo>
                  <a:lnTo>
                    <a:pt x="36833" y="2432131"/>
                  </a:lnTo>
                  <a:cubicBezTo>
                    <a:pt x="262708" y="2176532"/>
                    <a:pt x="543129" y="1963733"/>
                    <a:pt x="827638" y="1796927"/>
                  </a:cubicBezTo>
                  <a:cubicBezTo>
                    <a:pt x="1369186" y="1482941"/>
                    <a:pt x="1986603" y="1312865"/>
                    <a:pt x="2604020" y="1242218"/>
                  </a:cubicBezTo>
                  <a:cubicBezTo>
                    <a:pt x="2732212" y="1229136"/>
                    <a:pt x="2860405" y="1223902"/>
                    <a:pt x="2993830" y="1223902"/>
                  </a:cubicBezTo>
                  <a:cubicBezTo>
                    <a:pt x="3349629" y="1223902"/>
                    <a:pt x="3721126" y="1260534"/>
                    <a:pt x="4074309" y="1260534"/>
                  </a:cubicBezTo>
                  <a:cubicBezTo>
                    <a:pt x="4403947" y="1260534"/>
                    <a:pt x="4720504" y="1229136"/>
                    <a:pt x="4992586" y="1100925"/>
                  </a:cubicBezTo>
                  <a:cubicBezTo>
                    <a:pt x="5264668" y="970097"/>
                    <a:pt x="5497508" y="747690"/>
                    <a:pt x="5659711" y="365674"/>
                  </a:cubicBezTo>
                  <a:cubicBezTo>
                    <a:pt x="5710072" y="247929"/>
                    <a:pt x="5760434" y="129367"/>
                    <a:pt x="5811204" y="11172"/>
                  </a:cubicBezTo>
                  <a:lnTo>
                    <a:pt x="581608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428" name="任意多边形 427"/>
            <p:cNvSpPr/>
            <p:nvPr/>
          </p:nvSpPr>
          <p:spPr bwMode="auto">
            <a:xfrm>
              <a:off x="0" y="-2810"/>
              <a:ext cx="5659388" cy="2044911"/>
            </a:xfrm>
            <a:custGeom>
              <a:avLst/>
              <a:gdLst>
                <a:gd name="connsiteX0" fmla="*/ 5644902 w 5659388"/>
                <a:gd name="connsiteY0" fmla="*/ 0 h 2044911"/>
                <a:gd name="connsiteX1" fmla="*/ 5659388 w 5659388"/>
                <a:gd name="connsiteY1" fmla="*/ 0 h 2044911"/>
                <a:gd name="connsiteX2" fmla="*/ 5566846 w 5659388"/>
                <a:gd name="connsiteY2" fmla="*/ 91856 h 2044911"/>
                <a:gd name="connsiteX3" fmla="*/ 4987114 w 5659388"/>
                <a:gd name="connsiteY3" fmla="*/ 809974 h 2044911"/>
                <a:gd name="connsiteX4" fmla="*/ 3964326 w 5659388"/>
                <a:gd name="connsiteY4" fmla="*/ 1798970 h 2044911"/>
                <a:gd name="connsiteX5" fmla="*/ 2889221 w 5659388"/>
                <a:gd name="connsiteY5" fmla="*/ 2044911 h 2044911"/>
                <a:gd name="connsiteX6" fmla="*/ 712854 w 5659388"/>
                <a:gd name="connsiteY6" fmla="*/ 1830367 h 2044911"/>
                <a:gd name="connsiteX7" fmla="*/ 571600 w 5659388"/>
                <a:gd name="connsiteY7" fmla="*/ 1827750 h 2044911"/>
                <a:gd name="connsiteX8" fmla="*/ 54647 w 5659388"/>
                <a:gd name="connsiteY8" fmla="*/ 1885311 h 2044911"/>
                <a:gd name="connsiteX9" fmla="*/ 0 w 5659388"/>
                <a:gd name="connsiteY9" fmla="*/ 1900486 h 2044911"/>
                <a:gd name="connsiteX10" fmla="*/ 0 w 5659388"/>
                <a:gd name="connsiteY10" fmla="*/ 1889408 h 2044911"/>
                <a:gd name="connsiteX11" fmla="*/ 51051 w 5659388"/>
                <a:gd name="connsiteY11" fmla="*/ 1875173 h 2044911"/>
                <a:gd name="connsiteX12" fmla="*/ 571600 w 5659388"/>
                <a:gd name="connsiteY12" fmla="*/ 1817285 h 2044911"/>
                <a:gd name="connsiteX13" fmla="*/ 712854 w 5659388"/>
                <a:gd name="connsiteY13" fmla="*/ 1819901 h 2044911"/>
                <a:gd name="connsiteX14" fmla="*/ 2889221 w 5659388"/>
                <a:gd name="connsiteY14" fmla="*/ 2034445 h 2044911"/>
                <a:gd name="connsiteX15" fmla="*/ 3959094 w 5659388"/>
                <a:gd name="connsiteY15" fmla="*/ 1791121 h 2044911"/>
                <a:gd name="connsiteX16" fmla="*/ 4979266 w 5659388"/>
                <a:gd name="connsiteY16" fmla="*/ 802125 h 2044911"/>
                <a:gd name="connsiteX17" fmla="*/ 5559489 w 5659388"/>
                <a:gd name="connsiteY17" fmla="*/ 84702 h 2044911"/>
                <a:gd name="connsiteX18" fmla="*/ 5644902 w 5659388"/>
                <a:gd name="connsiteY18" fmla="*/ 0 h 204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659388" h="2044911">
                  <a:moveTo>
                    <a:pt x="5644902" y="0"/>
                  </a:moveTo>
                  <a:lnTo>
                    <a:pt x="5659388" y="0"/>
                  </a:lnTo>
                  <a:lnTo>
                    <a:pt x="5566846" y="91856"/>
                  </a:lnTo>
                  <a:cubicBezTo>
                    <a:pt x="5374583" y="291765"/>
                    <a:pt x="5180685" y="530020"/>
                    <a:pt x="4987114" y="809974"/>
                  </a:cubicBezTo>
                  <a:cubicBezTo>
                    <a:pt x="4644440" y="1304472"/>
                    <a:pt x="4309615" y="1613206"/>
                    <a:pt x="3964326" y="1798970"/>
                  </a:cubicBezTo>
                  <a:cubicBezTo>
                    <a:pt x="3619037" y="1984734"/>
                    <a:pt x="3265900" y="2044911"/>
                    <a:pt x="2889221" y="2044911"/>
                  </a:cubicBezTo>
                  <a:cubicBezTo>
                    <a:pt x="2253576" y="2044911"/>
                    <a:pt x="1552534" y="1872229"/>
                    <a:pt x="712854" y="1830367"/>
                  </a:cubicBezTo>
                  <a:cubicBezTo>
                    <a:pt x="665769" y="1830367"/>
                    <a:pt x="618685" y="1827750"/>
                    <a:pt x="571600" y="1827750"/>
                  </a:cubicBezTo>
                  <a:cubicBezTo>
                    <a:pt x="376721" y="1827750"/>
                    <a:pt x="205384" y="1848681"/>
                    <a:pt x="54647" y="1885311"/>
                  </a:cubicBezTo>
                  <a:lnTo>
                    <a:pt x="0" y="1900486"/>
                  </a:lnTo>
                  <a:lnTo>
                    <a:pt x="0" y="1889408"/>
                  </a:lnTo>
                  <a:lnTo>
                    <a:pt x="51051" y="1875173"/>
                  </a:lnTo>
                  <a:cubicBezTo>
                    <a:pt x="202769" y="1838216"/>
                    <a:pt x="375413" y="1817285"/>
                    <a:pt x="571600" y="1817285"/>
                  </a:cubicBezTo>
                  <a:cubicBezTo>
                    <a:pt x="618685" y="1817285"/>
                    <a:pt x="665769" y="1819901"/>
                    <a:pt x="712854" y="1819901"/>
                  </a:cubicBezTo>
                  <a:cubicBezTo>
                    <a:pt x="1555150" y="1861764"/>
                    <a:pt x="2256191" y="2034445"/>
                    <a:pt x="2889221" y="2034445"/>
                  </a:cubicBezTo>
                  <a:cubicBezTo>
                    <a:pt x="3265900" y="2034445"/>
                    <a:pt x="3616421" y="1974268"/>
                    <a:pt x="3959094" y="1791121"/>
                  </a:cubicBezTo>
                  <a:cubicBezTo>
                    <a:pt x="4301767" y="1605357"/>
                    <a:pt x="4636593" y="1299239"/>
                    <a:pt x="4979266" y="802125"/>
                  </a:cubicBezTo>
                  <a:cubicBezTo>
                    <a:pt x="5172837" y="522825"/>
                    <a:pt x="5366899" y="284734"/>
                    <a:pt x="5559489" y="84702"/>
                  </a:cubicBezTo>
                  <a:lnTo>
                    <a:pt x="5644902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 rot="5400000">
            <a:off x="-781484" y="1788411"/>
            <a:ext cx="3587030" cy="628289"/>
            <a:chOff x="869268" y="6105837"/>
            <a:chExt cx="3946526" cy="691257"/>
          </a:xfrm>
          <a:solidFill>
            <a:srgbClr val="E1E1EF"/>
          </a:solidFill>
        </p:grpSpPr>
        <p:sp>
          <p:nvSpPr>
            <p:cNvPr id="112" name="椭圆 111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 rot="5400000">
            <a:off x="9441985" y="4262444"/>
            <a:ext cx="3946526" cy="691257"/>
            <a:chOff x="869268" y="6105837"/>
            <a:chExt cx="3946526" cy="691257"/>
          </a:xfrm>
          <a:solidFill>
            <a:srgbClr val="E1E1EF"/>
          </a:solidFill>
        </p:grpSpPr>
        <p:sp>
          <p:nvSpPr>
            <p:cNvPr id="71" name="椭圆 70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0469921" y="311745"/>
            <a:ext cx="1369325" cy="356115"/>
            <a:chOff x="-53" y="-51"/>
            <a:chExt cx="1022403" cy="265893"/>
          </a:xfrm>
          <a:solidFill>
            <a:schemeClr val="accent1"/>
          </a:solidFill>
        </p:grpSpPr>
        <p:sp>
          <p:nvSpPr>
            <p:cNvPr id="63" name="PA_ImportSvg_636808962213768665"/>
            <p:cNvSpPr/>
            <p:nvPr>
              <p:custDataLst>
                <p:tags r:id="rId1"/>
              </p:custDataLst>
            </p:nvPr>
          </p:nvSpPr>
          <p:spPr>
            <a:xfrm>
              <a:off x="721584" y="-51"/>
              <a:ext cx="265841" cy="265893"/>
            </a:xfrm>
            <a:custGeom>
              <a:avLst/>
              <a:gdLst/>
              <a:ahLst/>
              <a:cxnLst/>
              <a:rect l="l" t="t" r="r" b="b"/>
              <a:pathLst>
                <a:path w="265841" h="265893">
                  <a:moveTo>
                    <a:pt x="138079" y="50"/>
                  </a:moveTo>
                  <a:cubicBezTo>
                    <a:pt x="86341" y="-1"/>
                    <a:pt x="39669" y="31125"/>
                    <a:pt x="19834" y="78910"/>
                  </a:cubicBezTo>
                  <a:cubicBezTo>
                    <a:pt x="0" y="126695"/>
                    <a:pt x="10910" y="181723"/>
                    <a:pt x="47476" y="218325"/>
                  </a:cubicBezTo>
                  <a:cubicBezTo>
                    <a:pt x="84042" y="254928"/>
                    <a:pt x="139059" y="265892"/>
                    <a:pt x="186864" y="246105"/>
                  </a:cubicBezTo>
                  <a:cubicBezTo>
                    <a:pt x="234668" y="226318"/>
                    <a:pt x="265841" y="179677"/>
                    <a:pt x="265841" y="127939"/>
                  </a:cubicBezTo>
                  <a:cubicBezTo>
                    <a:pt x="265841" y="57357"/>
                    <a:pt x="208661" y="120"/>
                    <a:pt x="138079" y="50"/>
                  </a:cubicBezTo>
                  <a:close/>
                  <a:moveTo>
                    <a:pt x="226217" y="86537"/>
                  </a:moveTo>
                  <a:cubicBezTo>
                    <a:pt x="226235" y="86833"/>
                    <a:pt x="226235" y="87130"/>
                    <a:pt x="226217" y="87426"/>
                  </a:cubicBezTo>
                  <a:lnTo>
                    <a:pt x="226217" y="88188"/>
                  </a:lnTo>
                  <a:lnTo>
                    <a:pt x="226217" y="88950"/>
                  </a:lnTo>
                  <a:lnTo>
                    <a:pt x="226217" y="89712"/>
                  </a:lnTo>
                  <a:lnTo>
                    <a:pt x="226217" y="89712"/>
                  </a:lnTo>
                  <a:lnTo>
                    <a:pt x="173766" y="194233"/>
                  </a:lnTo>
                  <a:cubicBezTo>
                    <a:pt x="173024" y="196104"/>
                    <a:pt x="171624" y="197640"/>
                    <a:pt x="169829" y="198551"/>
                  </a:cubicBezTo>
                  <a:lnTo>
                    <a:pt x="168813" y="198551"/>
                  </a:lnTo>
                  <a:lnTo>
                    <a:pt x="168813" y="198551"/>
                  </a:lnTo>
                  <a:lnTo>
                    <a:pt x="167670" y="198551"/>
                  </a:lnTo>
                  <a:lnTo>
                    <a:pt x="163606" y="198551"/>
                  </a:lnTo>
                  <a:lnTo>
                    <a:pt x="162336" y="198551"/>
                  </a:lnTo>
                  <a:lnTo>
                    <a:pt x="162336" y="198551"/>
                  </a:lnTo>
                  <a:lnTo>
                    <a:pt x="161193" y="198551"/>
                  </a:lnTo>
                  <a:cubicBezTo>
                    <a:pt x="159327" y="197634"/>
                    <a:pt x="157876" y="196047"/>
                    <a:pt x="157129" y="194106"/>
                  </a:cubicBezTo>
                  <a:lnTo>
                    <a:pt x="140492" y="161340"/>
                  </a:lnTo>
                  <a:lnTo>
                    <a:pt x="149890" y="142544"/>
                  </a:lnTo>
                  <a:lnTo>
                    <a:pt x="163479" y="169722"/>
                  </a:lnTo>
                  <a:cubicBezTo>
                    <a:pt x="163479" y="169722"/>
                    <a:pt x="165003" y="172770"/>
                    <a:pt x="166527" y="169722"/>
                  </a:cubicBezTo>
                  <a:lnTo>
                    <a:pt x="202595" y="97840"/>
                  </a:lnTo>
                  <a:cubicBezTo>
                    <a:pt x="202595" y="97840"/>
                    <a:pt x="204119" y="94792"/>
                    <a:pt x="200690" y="94792"/>
                  </a:cubicBezTo>
                  <a:lnTo>
                    <a:pt x="172496" y="94792"/>
                  </a:lnTo>
                  <a:cubicBezTo>
                    <a:pt x="170436" y="94904"/>
                    <a:pt x="168572" y="96051"/>
                    <a:pt x="167543" y="97840"/>
                  </a:cubicBezTo>
                  <a:lnTo>
                    <a:pt x="153700" y="125399"/>
                  </a:lnTo>
                  <a:lnTo>
                    <a:pt x="153700" y="125399"/>
                  </a:lnTo>
                  <a:lnTo>
                    <a:pt x="138079" y="156641"/>
                  </a:lnTo>
                  <a:lnTo>
                    <a:pt x="138079" y="156641"/>
                  </a:lnTo>
                  <a:lnTo>
                    <a:pt x="118902" y="194741"/>
                  </a:lnTo>
                  <a:cubicBezTo>
                    <a:pt x="118160" y="196612"/>
                    <a:pt x="116760" y="198148"/>
                    <a:pt x="114965" y="199059"/>
                  </a:cubicBezTo>
                  <a:lnTo>
                    <a:pt x="113949" y="199059"/>
                  </a:lnTo>
                  <a:lnTo>
                    <a:pt x="113949" y="199059"/>
                  </a:lnTo>
                  <a:lnTo>
                    <a:pt x="112933" y="199059"/>
                  </a:lnTo>
                  <a:lnTo>
                    <a:pt x="110139" y="199059"/>
                  </a:lnTo>
                  <a:lnTo>
                    <a:pt x="108869" y="199059"/>
                  </a:lnTo>
                  <a:lnTo>
                    <a:pt x="108869" y="199059"/>
                  </a:lnTo>
                  <a:lnTo>
                    <a:pt x="107726" y="199059"/>
                  </a:lnTo>
                  <a:cubicBezTo>
                    <a:pt x="105915" y="198107"/>
                    <a:pt x="104515" y="196526"/>
                    <a:pt x="103789" y="194614"/>
                  </a:cubicBezTo>
                  <a:lnTo>
                    <a:pt x="50830" y="90093"/>
                  </a:lnTo>
                  <a:lnTo>
                    <a:pt x="50830" y="90093"/>
                  </a:lnTo>
                  <a:lnTo>
                    <a:pt x="50830" y="90093"/>
                  </a:lnTo>
                  <a:lnTo>
                    <a:pt x="50830" y="89331"/>
                  </a:lnTo>
                  <a:lnTo>
                    <a:pt x="50830" y="88569"/>
                  </a:lnTo>
                  <a:lnTo>
                    <a:pt x="50830" y="87426"/>
                  </a:lnTo>
                  <a:cubicBezTo>
                    <a:pt x="50811" y="87130"/>
                    <a:pt x="50811" y="86833"/>
                    <a:pt x="50830" y="86537"/>
                  </a:cubicBezTo>
                  <a:lnTo>
                    <a:pt x="50830" y="86537"/>
                  </a:lnTo>
                  <a:cubicBezTo>
                    <a:pt x="50830" y="86537"/>
                    <a:pt x="50830" y="86537"/>
                    <a:pt x="50830" y="86537"/>
                  </a:cubicBezTo>
                  <a:cubicBezTo>
                    <a:pt x="50814" y="86241"/>
                    <a:pt x="50814" y="85944"/>
                    <a:pt x="50830" y="85648"/>
                  </a:cubicBezTo>
                  <a:lnTo>
                    <a:pt x="50830" y="84124"/>
                  </a:lnTo>
                  <a:lnTo>
                    <a:pt x="50830" y="83362"/>
                  </a:lnTo>
                  <a:lnTo>
                    <a:pt x="50830" y="82600"/>
                  </a:lnTo>
                  <a:lnTo>
                    <a:pt x="50830" y="81965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2735" y="81330"/>
                  </a:lnTo>
                  <a:lnTo>
                    <a:pt x="53370" y="81330"/>
                  </a:lnTo>
                  <a:lnTo>
                    <a:pt x="111282" y="81330"/>
                  </a:lnTo>
                  <a:lnTo>
                    <a:pt x="112171" y="81330"/>
                  </a:lnTo>
                  <a:lnTo>
                    <a:pt x="112171" y="81330"/>
                  </a:lnTo>
                  <a:lnTo>
                    <a:pt x="113060" y="81330"/>
                  </a:lnTo>
                  <a:lnTo>
                    <a:pt x="113060" y="81330"/>
                  </a:lnTo>
                  <a:lnTo>
                    <a:pt x="113949" y="82092"/>
                  </a:lnTo>
                  <a:lnTo>
                    <a:pt x="113949" y="82092"/>
                  </a:lnTo>
                  <a:lnTo>
                    <a:pt x="114711" y="82981"/>
                  </a:lnTo>
                  <a:lnTo>
                    <a:pt x="114711" y="82981"/>
                  </a:lnTo>
                  <a:lnTo>
                    <a:pt x="114711" y="83616"/>
                  </a:lnTo>
                  <a:lnTo>
                    <a:pt x="114711" y="83616"/>
                  </a:lnTo>
                  <a:lnTo>
                    <a:pt x="135666" y="114350"/>
                  </a:lnTo>
                  <a:lnTo>
                    <a:pt x="126268" y="133019"/>
                  </a:lnTo>
                  <a:lnTo>
                    <a:pt x="108488" y="97713"/>
                  </a:lnTo>
                  <a:cubicBezTo>
                    <a:pt x="107550" y="96014"/>
                    <a:pt x="105845" y="94877"/>
                    <a:pt x="103916" y="94665"/>
                  </a:cubicBezTo>
                  <a:lnTo>
                    <a:pt x="75341" y="94665"/>
                  </a:lnTo>
                  <a:cubicBezTo>
                    <a:pt x="71912" y="94665"/>
                    <a:pt x="73436" y="97713"/>
                    <a:pt x="73436" y="97713"/>
                  </a:cubicBezTo>
                  <a:lnTo>
                    <a:pt x="109504" y="169595"/>
                  </a:lnTo>
                  <a:cubicBezTo>
                    <a:pt x="109504" y="169595"/>
                    <a:pt x="111028" y="172643"/>
                    <a:pt x="112552" y="169595"/>
                  </a:cubicBezTo>
                  <a:lnTo>
                    <a:pt x="127157" y="140512"/>
                  </a:lnTo>
                  <a:lnTo>
                    <a:pt x="142016" y="110032"/>
                  </a:lnTo>
                  <a:lnTo>
                    <a:pt x="155859" y="82600"/>
                  </a:lnTo>
                  <a:lnTo>
                    <a:pt x="155859" y="82600"/>
                  </a:lnTo>
                  <a:lnTo>
                    <a:pt x="155859" y="81965"/>
                  </a:lnTo>
                  <a:lnTo>
                    <a:pt x="155859" y="81965"/>
                  </a:lnTo>
                  <a:lnTo>
                    <a:pt x="156621" y="81076"/>
                  </a:lnTo>
                  <a:lnTo>
                    <a:pt x="156621" y="81076"/>
                  </a:lnTo>
                  <a:lnTo>
                    <a:pt x="157383" y="80441"/>
                  </a:lnTo>
                  <a:lnTo>
                    <a:pt x="157383" y="80441"/>
                  </a:lnTo>
                  <a:lnTo>
                    <a:pt x="158145" y="80441"/>
                  </a:lnTo>
                  <a:lnTo>
                    <a:pt x="158780" y="80441"/>
                  </a:lnTo>
                  <a:lnTo>
                    <a:pt x="159542" y="80441"/>
                  </a:lnTo>
                  <a:lnTo>
                    <a:pt x="218089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994" y="80441"/>
                  </a:lnTo>
                  <a:lnTo>
                    <a:pt x="219994" y="80441"/>
                  </a:lnTo>
                  <a:lnTo>
                    <a:pt x="220756" y="81076"/>
                  </a:lnTo>
                  <a:lnTo>
                    <a:pt x="220756" y="81076"/>
                  </a:lnTo>
                  <a:lnTo>
                    <a:pt x="220756" y="81838"/>
                  </a:lnTo>
                  <a:lnTo>
                    <a:pt x="220756" y="81838"/>
                  </a:lnTo>
                  <a:lnTo>
                    <a:pt x="220756" y="82727"/>
                  </a:lnTo>
                  <a:lnTo>
                    <a:pt x="220756" y="83362"/>
                  </a:lnTo>
                  <a:lnTo>
                    <a:pt x="220756" y="84251"/>
                  </a:lnTo>
                  <a:cubicBezTo>
                    <a:pt x="220756" y="84251"/>
                    <a:pt x="220756" y="84251"/>
                    <a:pt x="220756" y="85140"/>
                  </a:cubicBezTo>
                  <a:cubicBezTo>
                    <a:pt x="220756" y="86029"/>
                    <a:pt x="220756" y="85140"/>
                    <a:pt x="220756" y="85140"/>
                  </a:cubicBezTo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3249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PA-椭圆 214"/>
            <p:cNvSpPr/>
            <p:nvPr>
              <p:custDataLst>
                <p:tags r:id="rId2"/>
              </p:custDataLst>
            </p:nvPr>
          </p:nvSpPr>
          <p:spPr>
            <a:xfrm>
              <a:off x="988822" y="223520"/>
              <a:ext cx="33528" cy="3352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3249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-53" y="31607"/>
              <a:ext cx="694871" cy="195625"/>
              <a:chOff x="-53" y="31607"/>
              <a:chExt cx="694871" cy="195625"/>
            </a:xfrm>
            <a:grpFill/>
          </p:grpSpPr>
          <p:sp>
            <p:nvSpPr>
              <p:cNvPr id="67" name="PA-任意多边形 215"/>
              <p:cNvSpPr/>
              <p:nvPr>
                <p:custDataLst>
                  <p:tags r:id="rId3"/>
                </p:custDataLst>
              </p:nvPr>
            </p:nvSpPr>
            <p:spPr>
              <a:xfrm>
                <a:off x="490300" y="32512"/>
                <a:ext cx="204518" cy="193631"/>
              </a:xfrm>
              <a:custGeom>
                <a:avLst/>
                <a:gdLst/>
                <a:ahLst/>
                <a:cxnLst/>
                <a:rect l="0" t="0" r="0" b="0"/>
                <a:pathLst>
                  <a:path w="204518" h="193631">
                    <a:moveTo>
                      <a:pt x="204517" y="139192"/>
                    </a:moveTo>
                    <a:cubicBezTo>
                      <a:pt x="204517" y="124843"/>
                      <a:pt x="198817" y="111082"/>
                      <a:pt x="188671" y="100936"/>
                    </a:cubicBezTo>
                    <a:cubicBezTo>
                      <a:pt x="178525" y="90790"/>
                      <a:pt x="164764" y="85090"/>
                      <a:pt x="150415" y="85090"/>
                    </a:cubicBezTo>
                    <a:lnTo>
                      <a:pt x="51482" y="85090"/>
                    </a:lnTo>
                    <a:cubicBezTo>
                      <a:pt x="39914" y="85830"/>
                      <a:pt x="28894" y="80079"/>
                      <a:pt x="22886" y="70166"/>
                    </a:cubicBezTo>
                    <a:cubicBezTo>
                      <a:pt x="16878" y="60254"/>
                      <a:pt x="16878" y="47823"/>
                      <a:pt x="22886" y="37911"/>
                    </a:cubicBezTo>
                    <a:cubicBezTo>
                      <a:pt x="28894" y="27998"/>
                      <a:pt x="39914" y="22247"/>
                      <a:pt x="51482" y="22987"/>
                    </a:cubicBezTo>
                    <a:lnTo>
                      <a:pt x="186102" y="22987"/>
                    </a:lnTo>
                    <a:cubicBezTo>
                      <a:pt x="191984" y="22368"/>
                      <a:pt x="196449" y="17408"/>
                      <a:pt x="196449" y="11494"/>
                    </a:cubicBezTo>
                    <a:cubicBezTo>
                      <a:pt x="196449" y="5579"/>
                      <a:pt x="191984" y="619"/>
                      <a:pt x="186102" y="0"/>
                    </a:cubicBezTo>
                    <a:lnTo>
                      <a:pt x="51482" y="0"/>
                    </a:lnTo>
                    <a:cubicBezTo>
                      <a:pt x="22655" y="1398"/>
                      <a:pt x="0" y="25178"/>
                      <a:pt x="0" y="54039"/>
                    </a:cubicBezTo>
                    <a:cubicBezTo>
                      <a:pt x="0" y="82900"/>
                      <a:pt x="22655" y="106679"/>
                      <a:pt x="51482" y="108077"/>
                    </a:cubicBezTo>
                    <a:lnTo>
                      <a:pt x="150415" y="108077"/>
                    </a:lnTo>
                    <a:cubicBezTo>
                      <a:pt x="166794" y="109125"/>
                      <a:pt x="179543" y="122716"/>
                      <a:pt x="179543" y="139129"/>
                    </a:cubicBezTo>
                    <a:cubicBezTo>
                      <a:pt x="179543" y="155541"/>
                      <a:pt x="166794" y="169132"/>
                      <a:pt x="150415" y="170180"/>
                    </a:cubicBezTo>
                    <a:lnTo>
                      <a:pt x="15922" y="170180"/>
                    </a:lnTo>
                    <a:cubicBezTo>
                      <a:pt x="11527" y="169717"/>
                      <a:pt x="7253" y="171801"/>
                      <a:pt x="4912" y="175549"/>
                    </a:cubicBezTo>
                    <a:cubicBezTo>
                      <a:pt x="2570" y="179296"/>
                      <a:pt x="2570" y="184051"/>
                      <a:pt x="4912" y="187798"/>
                    </a:cubicBezTo>
                    <a:cubicBezTo>
                      <a:pt x="7253" y="191546"/>
                      <a:pt x="11527" y="193630"/>
                      <a:pt x="15922" y="193167"/>
                    </a:cubicBezTo>
                    <a:lnTo>
                      <a:pt x="150542" y="193167"/>
                    </a:lnTo>
                    <a:cubicBezTo>
                      <a:pt x="180323" y="193097"/>
                      <a:pt x="204447" y="168973"/>
                      <a:pt x="204517" y="13919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2A3249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8" name="PA-任意多边形 216"/>
              <p:cNvSpPr/>
              <p:nvPr>
                <p:custDataLst>
                  <p:tags r:id="rId4"/>
                </p:custDataLst>
              </p:nvPr>
            </p:nvSpPr>
            <p:spPr>
              <a:xfrm>
                <a:off x="269240" y="32512"/>
                <a:ext cx="202439" cy="192339"/>
              </a:xfrm>
              <a:custGeom>
                <a:avLst/>
                <a:gdLst/>
                <a:ahLst/>
                <a:cxnLst/>
                <a:rect l="0" t="0" r="0" b="0"/>
                <a:pathLst>
                  <a:path w="202439" h="192339">
                    <a:moveTo>
                      <a:pt x="202438" y="54102"/>
                    </a:moveTo>
                    <a:cubicBezTo>
                      <a:pt x="202438" y="39753"/>
                      <a:pt x="196738" y="25992"/>
                      <a:pt x="186592" y="15846"/>
                    </a:cubicBezTo>
                    <a:cubicBezTo>
                      <a:pt x="176446" y="5700"/>
                      <a:pt x="162685" y="0"/>
                      <a:pt x="148336" y="0"/>
                    </a:cubicBezTo>
                    <a:lnTo>
                      <a:pt x="11430" y="0"/>
                    </a:lnTo>
                    <a:cubicBezTo>
                      <a:pt x="5548" y="619"/>
                      <a:pt x="1083" y="5579"/>
                      <a:pt x="1083" y="11493"/>
                    </a:cubicBezTo>
                    <a:cubicBezTo>
                      <a:pt x="1083" y="17408"/>
                      <a:pt x="5548" y="22368"/>
                      <a:pt x="11430" y="22987"/>
                    </a:cubicBezTo>
                    <a:lnTo>
                      <a:pt x="148336" y="22987"/>
                    </a:lnTo>
                    <a:cubicBezTo>
                      <a:pt x="164715" y="24035"/>
                      <a:pt x="177464" y="37626"/>
                      <a:pt x="177464" y="54039"/>
                    </a:cubicBezTo>
                    <a:cubicBezTo>
                      <a:pt x="177464" y="70451"/>
                      <a:pt x="164715" y="84042"/>
                      <a:pt x="148336" y="85090"/>
                    </a:cubicBezTo>
                    <a:lnTo>
                      <a:pt x="33274" y="85090"/>
                    </a:lnTo>
                    <a:cubicBezTo>
                      <a:pt x="14877" y="85160"/>
                      <a:pt x="0" y="100094"/>
                      <a:pt x="0" y="118491"/>
                    </a:cubicBezTo>
                    <a:lnTo>
                      <a:pt x="0" y="118491"/>
                    </a:lnTo>
                    <a:lnTo>
                      <a:pt x="0" y="181991"/>
                    </a:lnTo>
                    <a:cubicBezTo>
                      <a:pt x="619" y="187873"/>
                      <a:pt x="5579" y="192338"/>
                      <a:pt x="11493" y="192338"/>
                    </a:cubicBezTo>
                    <a:cubicBezTo>
                      <a:pt x="17408" y="192338"/>
                      <a:pt x="22368" y="187873"/>
                      <a:pt x="22987" y="181991"/>
                    </a:cubicBezTo>
                    <a:lnTo>
                      <a:pt x="22987" y="150241"/>
                    </a:lnTo>
                    <a:lnTo>
                      <a:pt x="22987" y="150241"/>
                    </a:lnTo>
                    <a:lnTo>
                      <a:pt x="22987" y="118491"/>
                    </a:lnTo>
                    <a:cubicBezTo>
                      <a:pt x="22987" y="112810"/>
                      <a:pt x="27593" y="108204"/>
                      <a:pt x="33274" y="108204"/>
                    </a:cubicBezTo>
                    <a:lnTo>
                      <a:pt x="148336" y="108204"/>
                    </a:lnTo>
                    <a:cubicBezTo>
                      <a:pt x="178216" y="108204"/>
                      <a:pt x="202438" y="83982"/>
                      <a:pt x="202438" y="5410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2A3249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9" name="PA-任意多边形 217"/>
              <p:cNvSpPr/>
              <p:nvPr>
                <p:custDataLst>
                  <p:tags r:id="rId5"/>
                </p:custDataLst>
              </p:nvPr>
            </p:nvSpPr>
            <p:spPr>
              <a:xfrm>
                <a:off x="-53" y="31607"/>
                <a:ext cx="232511" cy="195625"/>
              </a:xfrm>
              <a:custGeom>
                <a:avLst/>
                <a:gdLst/>
                <a:ahLst/>
                <a:cxnLst/>
                <a:rect l="0" t="0" r="0" b="0"/>
                <a:pathLst>
                  <a:path w="232511" h="195625">
                    <a:moveTo>
                      <a:pt x="232336" y="12589"/>
                    </a:moveTo>
                    <a:cubicBezTo>
                      <a:pt x="232510" y="8064"/>
                      <a:pt x="229967" y="3872"/>
                      <a:pt x="225874" y="1936"/>
                    </a:cubicBezTo>
                    <a:cubicBezTo>
                      <a:pt x="221781" y="0"/>
                      <a:pt x="216927" y="694"/>
                      <a:pt x="213540" y="3699"/>
                    </a:cubicBezTo>
                    <a:lnTo>
                      <a:pt x="130228" y="71390"/>
                    </a:lnTo>
                    <a:lnTo>
                      <a:pt x="148516" y="86249"/>
                    </a:lnTo>
                    <a:lnTo>
                      <a:pt x="209476" y="36719"/>
                    </a:lnTo>
                    <a:lnTo>
                      <a:pt x="209476" y="158893"/>
                    </a:lnTo>
                    <a:lnTo>
                      <a:pt x="183060" y="137430"/>
                    </a:lnTo>
                    <a:cubicBezTo>
                      <a:pt x="182600" y="137243"/>
                      <a:pt x="182172" y="136986"/>
                      <a:pt x="181790" y="136668"/>
                    </a:cubicBezTo>
                    <a:lnTo>
                      <a:pt x="116004" y="82693"/>
                    </a:lnTo>
                    <a:lnTo>
                      <a:pt x="97970" y="97552"/>
                    </a:lnTo>
                    <a:lnTo>
                      <a:pt x="97970" y="97552"/>
                    </a:lnTo>
                    <a:lnTo>
                      <a:pt x="78158" y="113681"/>
                    </a:lnTo>
                    <a:lnTo>
                      <a:pt x="50853" y="135779"/>
                    </a:lnTo>
                    <a:lnTo>
                      <a:pt x="50853" y="135779"/>
                    </a:lnTo>
                    <a:lnTo>
                      <a:pt x="23040" y="158893"/>
                    </a:lnTo>
                    <a:lnTo>
                      <a:pt x="23040" y="36719"/>
                    </a:lnTo>
                    <a:lnTo>
                      <a:pt x="83873" y="86122"/>
                    </a:lnTo>
                    <a:lnTo>
                      <a:pt x="101653" y="71263"/>
                    </a:lnTo>
                    <a:lnTo>
                      <a:pt x="19992" y="4588"/>
                    </a:lnTo>
                    <a:lnTo>
                      <a:pt x="19992" y="4588"/>
                    </a:lnTo>
                    <a:lnTo>
                      <a:pt x="18976" y="3699"/>
                    </a:lnTo>
                    <a:cubicBezTo>
                      <a:pt x="16638" y="1756"/>
                      <a:pt x="13622" y="824"/>
                      <a:pt x="10595" y="1110"/>
                    </a:cubicBezTo>
                    <a:cubicBezTo>
                      <a:pt x="7568" y="1396"/>
                      <a:pt x="4780" y="2876"/>
                      <a:pt x="2847" y="5223"/>
                    </a:cubicBezTo>
                    <a:cubicBezTo>
                      <a:pt x="1154" y="7300"/>
                      <a:pt x="254" y="9910"/>
                      <a:pt x="307" y="12589"/>
                    </a:cubicBezTo>
                    <a:lnTo>
                      <a:pt x="53" y="12589"/>
                    </a:lnTo>
                    <a:lnTo>
                      <a:pt x="53" y="182769"/>
                    </a:lnTo>
                    <a:lnTo>
                      <a:pt x="53" y="182769"/>
                    </a:lnTo>
                    <a:cubicBezTo>
                      <a:pt x="0" y="185448"/>
                      <a:pt x="900" y="188058"/>
                      <a:pt x="2593" y="190135"/>
                    </a:cubicBezTo>
                    <a:cubicBezTo>
                      <a:pt x="6702" y="194999"/>
                      <a:pt x="13971" y="195624"/>
                      <a:pt x="18849" y="191532"/>
                    </a:cubicBezTo>
                    <a:lnTo>
                      <a:pt x="116131" y="112411"/>
                    </a:lnTo>
                    <a:lnTo>
                      <a:pt x="213413" y="191532"/>
                    </a:lnTo>
                    <a:cubicBezTo>
                      <a:pt x="218291" y="195624"/>
                      <a:pt x="225560" y="194999"/>
                      <a:pt x="229669" y="190135"/>
                    </a:cubicBezTo>
                    <a:cubicBezTo>
                      <a:pt x="231352" y="188053"/>
                      <a:pt x="232251" y="185446"/>
                      <a:pt x="232209" y="182769"/>
                    </a:cubicBezTo>
                    <a:lnTo>
                      <a:pt x="232209" y="182769"/>
                    </a:lnTo>
                    <a:lnTo>
                      <a:pt x="232209" y="12462"/>
                    </a:lnTo>
                  </a:path>
                </a:pathLst>
              </a:custGeom>
              <a:grpFill/>
              <a:ln w="635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6350">
                    <a:solidFill>
                      <a:schemeClr val="accent1"/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2A3249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110" name="文本框 109"/>
          <p:cNvSpPr txBox="1"/>
          <p:nvPr/>
        </p:nvSpPr>
        <p:spPr>
          <a:xfrm>
            <a:off x="205419" y="6438770"/>
            <a:ext cx="15359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100" spc="100" dirty="0" smtClean="0">
                <a:solidFill>
                  <a:schemeClr val="accent1"/>
                </a:solidFill>
              </a:rPr>
              <a:t>SHANQIU DESIGN</a:t>
            </a:r>
            <a:endParaRPr lang="zh-CN" altLang="en-US" sz="1100" spc="100" dirty="0">
              <a:solidFill>
                <a:schemeClr val="accent1"/>
              </a:solidFill>
            </a:endParaRPr>
          </a:p>
        </p:txBody>
      </p:sp>
      <p:sp>
        <p:nvSpPr>
          <p:cNvPr id="448" name="文本框 447"/>
          <p:cNvSpPr txBox="1"/>
          <p:nvPr/>
        </p:nvSpPr>
        <p:spPr>
          <a:xfrm>
            <a:off x="2589178" y="2749730"/>
            <a:ext cx="7032694" cy="144655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 algn="ctr">
              <a:defRPr sz="7500">
                <a:solidFill>
                  <a:schemeClr val="accent1"/>
                </a:solidFill>
                <a:effectLst>
                  <a:outerShdw dist="63500" dir="5400000" algn="tl" rotWithShape="0">
                    <a:prstClr val="black">
                      <a:alpha val="10000"/>
                    </a:prstClr>
                  </a:outerShdw>
                </a:effectLst>
                <a:latin typeface="DIN-BlackItalic" pitchFamily="50" charset="0"/>
                <a:ea typeface="+mj-ea"/>
              </a:defRPr>
            </a:lvl1pPr>
          </a:lstStyle>
          <a:p>
            <a:r>
              <a:rPr lang="zh-CN" altLang="en-US" sz="8800" spc="100" dirty="0" smtClean="0">
                <a:solidFill>
                  <a:srgbClr val="6CC4C4"/>
                </a:solidFill>
                <a:effectLst>
                  <a:outerShdw blurRad="127000" dist="63500" dir="2700000" algn="tl" rotWithShape="0">
                    <a:schemeClr val="tx1">
                      <a:lumMod val="65000"/>
                      <a:lumOff val="35000"/>
                      <a:alpha val="20000"/>
                    </a:schemeClr>
                  </a:outerShdw>
                </a:effectLst>
                <a:latin typeface="+mj-ea"/>
              </a:rPr>
              <a:t>项目</a:t>
            </a:r>
            <a:r>
              <a:rPr lang="zh-CN" altLang="en-US" sz="8800" spc="100" dirty="0" smtClean="0">
                <a:effectLst>
                  <a:outerShdw blurRad="127000" dist="63500" dir="2700000" algn="tl" rotWithShape="0">
                    <a:schemeClr val="tx1">
                      <a:lumMod val="65000"/>
                      <a:lumOff val="35000"/>
                      <a:alpha val="20000"/>
                    </a:schemeClr>
                  </a:outerShdw>
                </a:effectLst>
                <a:latin typeface="+mj-ea"/>
              </a:rPr>
              <a:t>工作总结</a:t>
            </a:r>
            <a:endParaRPr lang="zh-CN" altLang="en-US" sz="8800" spc="100" dirty="0">
              <a:effectLst>
                <a:outerShdw blurRad="127000" dist="63500" dir="2700000" algn="tl" rotWithShape="0">
                  <a:schemeClr val="tx1">
                    <a:lumMod val="65000"/>
                    <a:lumOff val="35000"/>
                    <a:alpha val="20000"/>
                  </a:schemeClr>
                </a:outerShdw>
              </a:effectLst>
              <a:latin typeface="+mj-ea"/>
            </a:endParaRPr>
          </a:p>
        </p:txBody>
      </p:sp>
      <p:sp>
        <p:nvSpPr>
          <p:cNvPr id="449" name="文本框 448"/>
          <p:cNvSpPr txBox="1"/>
          <p:nvPr/>
        </p:nvSpPr>
        <p:spPr>
          <a:xfrm>
            <a:off x="3033210" y="2088578"/>
            <a:ext cx="6144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rgbClr val="2D3C65"/>
                </a:solidFill>
                <a:latin typeface="Century Gothic" panose="020B0502020202020204" pitchFamily="34" charset="0"/>
                <a:ea typeface="汉仪雅酷黑 45W" panose="020B0404020202020204" pitchFamily="34" charset="-122"/>
              </a:defRPr>
            </a:lvl1pPr>
          </a:lstStyle>
          <a:p>
            <a:pPr algn="ctr"/>
            <a:r>
              <a:rPr lang="en-US" altLang="zh-CN" spc="200" dirty="0" smtClean="0"/>
              <a:t>PROJECT SUMMARY REPORT</a:t>
            </a:r>
            <a:endParaRPr lang="en-US" altLang="zh-CN" spc="200" dirty="0"/>
          </a:p>
        </p:txBody>
      </p:sp>
      <p:sp>
        <p:nvSpPr>
          <p:cNvPr id="450" name="文本框 449"/>
          <p:cNvSpPr txBox="1"/>
          <p:nvPr/>
        </p:nvSpPr>
        <p:spPr>
          <a:xfrm>
            <a:off x="4501560" y="4377925"/>
            <a:ext cx="3207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spc="200" dirty="0" smtClean="0">
                <a:solidFill>
                  <a:srgbClr val="2D3C65"/>
                </a:solidFill>
                <a:latin typeface="+mj-lt"/>
              </a:rPr>
              <a:t>山丘设计 </a:t>
            </a:r>
            <a:r>
              <a:rPr lang="en-US" altLang="zh-CN" sz="2000" spc="200" dirty="0" smtClean="0">
                <a:solidFill>
                  <a:srgbClr val="2D3C65"/>
                </a:solidFill>
                <a:latin typeface="+mj-lt"/>
              </a:rPr>
              <a:t>/ </a:t>
            </a:r>
            <a:r>
              <a:rPr lang="en-US" altLang="zh-CN" sz="2000" spc="200" dirty="0" smtClean="0">
                <a:solidFill>
                  <a:srgbClr val="2D3C65"/>
                </a:solidFill>
                <a:latin typeface="+mj-lt"/>
              </a:rPr>
              <a:t>20XX.09.18</a:t>
            </a:r>
            <a:endParaRPr lang="zh-CN" altLang="en-US" sz="2000" spc="200" dirty="0">
              <a:solidFill>
                <a:srgbClr val="2D3C65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Chart 3"/>
          <p:cNvGraphicFramePr/>
          <p:nvPr/>
        </p:nvGraphicFramePr>
        <p:xfrm>
          <a:off x="1129893" y="1993612"/>
          <a:ext cx="6383816" cy="31067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5" name="Rectangle 5"/>
          <p:cNvSpPr/>
          <p:nvPr/>
        </p:nvSpPr>
        <p:spPr>
          <a:xfrm>
            <a:off x="7930591" y="3151084"/>
            <a:ext cx="507127" cy="5071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mtClean="0">
                <a:solidFill>
                  <a:schemeClr val="bg1"/>
                </a:solidFill>
                <a:latin typeface="+mj-lt"/>
              </a:rPr>
              <a:t>02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Rectangle 8"/>
          <p:cNvSpPr/>
          <p:nvPr/>
        </p:nvSpPr>
        <p:spPr>
          <a:xfrm>
            <a:off x="7930591" y="4266319"/>
            <a:ext cx="507127" cy="50712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mtClean="0">
                <a:solidFill>
                  <a:schemeClr val="bg1"/>
                </a:solidFill>
                <a:latin typeface="+mj-lt"/>
              </a:rPr>
              <a:t>03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Rectangle 11"/>
          <p:cNvSpPr/>
          <p:nvPr/>
        </p:nvSpPr>
        <p:spPr>
          <a:xfrm>
            <a:off x="7930591" y="2033226"/>
            <a:ext cx="507127" cy="5071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>
                <a:solidFill>
                  <a:schemeClr val="bg1"/>
                </a:solidFill>
                <a:latin typeface="+mj-lt"/>
              </a:rPr>
              <a:t>01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005567" y="1534926"/>
            <a:ext cx="292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80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FE9B33"/>
                    </a:gs>
                    <a:gs pos="100000">
                      <a:srgbClr val="F15C44"/>
                    </a:gs>
                  </a:gsLst>
                  <a:lin ang="5400000" scaled="1"/>
                </a:gradFill>
                <a:effectLst>
                  <a:outerShdw dist="63500" dir="5400000" algn="t" rotWithShape="0">
                    <a:prstClr val="black">
                      <a:alpha val="10000"/>
                    </a:prstClr>
                  </a:outerShdw>
                </a:effectLst>
                <a:uLnTx/>
                <a:uFillTx/>
                <a:latin typeface="汉仪雅酷黑 85W" panose="020B0904020202020204" pitchFamily="34" charset="-122"/>
                <a:ea typeface="汉仪雅酷黑 85W" panose="020B0904020202020204" pitchFamily="34" charset="-122"/>
              </a:defRPr>
            </a:lvl1pPr>
          </a:lstStyle>
          <a:p>
            <a:pPr algn="ctr"/>
            <a:r>
              <a:rPr lang="zh-CN" altLang="en-US" sz="2000" dirty="0" smtClean="0">
                <a:solidFill>
                  <a:schemeClr val="tx2"/>
                </a:solidFill>
                <a:effectLst/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tx2"/>
              </a:solidFill>
              <a:effectLst/>
              <a:latin typeface="+mj-ea"/>
              <a:ea typeface="+mj-ea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569593" y="1975114"/>
            <a:ext cx="249721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. </a:t>
            </a:r>
            <a:r>
              <a:rPr lang="en-US" altLang="zh-CN" dirty="0" err="1"/>
              <a:t>Vestibulum</a:t>
            </a:r>
            <a:r>
              <a:rPr lang="en-US" altLang="zh-CN" dirty="0"/>
              <a:t> </a:t>
            </a:r>
            <a:r>
              <a:rPr lang="en-US" altLang="zh-CN" dirty="0" err="1"/>
              <a:t>dignissim</a:t>
            </a:r>
            <a:endParaRPr lang="en-US" altLang="zh-CN" dirty="0"/>
          </a:p>
        </p:txBody>
      </p:sp>
      <p:sp>
        <p:nvSpPr>
          <p:cNvPr id="40" name="文本框 39"/>
          <p:cNvSpPr txBox="1"/>
          <p:nvPr/>
        </p:nvSpPr>
        <p:spPr>
          <a:xfrm>
            <a:off x="8569593" y="3088567"/>
            <a:ext cx="249721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. </a:t>
            </a:r>
            <a:r>
              <a:rPr lang="en-US" altLang="zh-CN" dirty="0" err="1"/>
              <a:t>Vestibulum</a:t>
            </a:r>
            <a:r>
              <a:rPr lang="en-US" altLang="zh-CN" dirty="0"/>
              <a:t> </a:t>
            </a:r>
            <a:r>
              <a:rPr lang="en-US" altLang="zh-CN" dirty="0" err="1"/>
              <a:t>dignissim</a:t>
            </a:r>
            <a:endParaRPr lang="en-US" altLang="zh-CN" dirty="0"/>
          </a:p>
        </p:txBody>
      </p:sp>
      <p:sp>
        <p:nvSpPr>
          <p:cNvPr id="41" name="文本框 40"/>
          <p:cNvSpPr txBox="1"/>
          <p:nvPr/>
        </p:nvSpPr>
        <p:spPr>
          <a:xfrm>
            <a:off x="8569593" y="4199396"/>
            <a:ext cx="249721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. </a:t>
            </a:r>
            <a:r>
              <a:rPr lang="en-US" altLang="zh-CN" dirty="0" err="1"/>
              <a:t>Vestibulum</a:t>
            </a:r>
            <a:r>
              <a:rPr lang="en-US" altLang="zh-CN" dirty="0"/>
              <a:t> </a:t>
            </a:r>
            <a:r>
              <a:rPr lang="en-US" altLang="zh-CN" dirty="0" err="1"/>
              <a:t>dignissim</a:t>
            </a:r>
            <a:endParaRPr lang="en-US" altLang="zh-CN" dirty="0"/>
          </a:p>
        </p:txBody>
      </p:sp>
      <p:sp>
        <p:nvSpPr>
          <p:cNvPr id="42" name="矩形 41"/>
          <p:cNvSpPr/>
          <p:nvPr/>
        </p:nvSpPr>
        <p:spPr>
          <a:xfrm>
            <a:off x="1449020" y="5301040"/>
            <a:ext cx="5745561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Lorem ipsum dolor sit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amet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,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consectetur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adipiscing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elit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.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Vestibulum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dignissim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 Lorem ipsum dolor sit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amet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,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consectetur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adipiscing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elit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.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Vestibulum</a:t>
            </a:r>
            <a:r>
              <a:rPr lang="en-US" altLang="zh-CN" sz="1100" spc="100" dirty="0">
                <a:solidFill>
                  <a:schemeClr val="tx2"/>
                </a:solidFill>
                <a:ea typeface="苹方 常规" panose="020B0300000000000000" pitchFamily="34" charset="-122"/>
              </a:rPr>
              <a:t> </a:t>
            </a:r>
            <a:r>
              <a:rPr lang="en-US" altLang="zh-CN" sz="1100" spc="100" dirty="0" err="1">
                <a:solidFill>
                  <a:schemeClr val="tx2"/>
                </a:solidFill>
                <a:ea typeface="苹方 常规" panose="020B0300000000000000" pitchFamily="34" charset="-122"/>
              </a:rPr>
              <a:t>dignissim</a:t>
            </a:r>
            <a:endParaRPr lang="en-US" altLang="zh-CN" sz="1100" spc="100" dirty="0">
              <a:solidFill>
                <a:schemeClr val="tx2"/>
              </a:solidFill>
              <a:ea typeface="苹方 常规" panose="020B0300000000000000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项目进度概述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剪去单角的矩形 44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2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任意多边形 52"/>
          <p:cNvSpPr/>
          <p:nvPr/>
        </p:nvSpPr>
        <p:spPr bwMode="auto">
          <a:xfrm flipH="1">
            <a:off x="0" y="4566259"/>
            <a:ext cx="1645680" cy="2291741"/>
          </a:xfrm>
          <a:custGeom>
            <a:avLst/>
            <a:gdLst>
              <a:gd name="connsiteX0" fmla="*/ 1645680 w 1645680"/>
              <a:gd name="connsiteY0" fmla="*/ 0 h 2291741"/>
              <a:gd name="connsiteX1" fmla="*/ 1645680 w 1645680"/>
              <a:gd name="connsiteY1" fmla="*/ 2291741 h 2291741"/>
              <a:gd name="connsiteX2" fmla="*/ 0 w 1645680"/>
              <a:gd name="connsiteY2" fmla="*/ 2291741 h 2291741"/>
              <a:gd name="connsiteX3" fmla="*/ 4068 w 1645680"/>
              <a:gd name="connsiteY3" fmla="*/ 2274870 h 2291741"/>
              <a:gd name="connsiteX4" fmla="*/ 1020507 w 1645680"/>
              <a:gd name="connsiteY4" fmla="*/ 261654 h 2291741"/>
              <a:gd name="connsiteX5" fmla="*/ 1611746 w 1645680"/>
              <a:gd name="connsiteY5" fmla="*/ 18804 h 2291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45680" h="2291741">
                <a:moveTo>
                  <a:pt x="1645680" y="0"/>
                </a:moveTo>
                <a:lnTo>
                  <a:pt x="1645680" y="2291741"/>
                </a:lnTo>
                <a:lnTo>
                  <a:pt x="0" y="2291741"/>
                </a:lnTo>
                <a:lnTo>
                  <a:pt x="4068" y="2274870"/>
                </a:lnTo>
                <a:cubicBezTo>
                  <a:pt x="151914" y="1314436"/>
                  <a:pt x="-5172" y="427882"/>
                  <a:pt x="1020507" y="261654"/>
                </a:cubicBezTo>
                <a:cubicBezTo>
                  <a:pt x="1179904" y="233949"/>
                  <a:pt x="1427661" y="117935"/>
                  <a:pt x="1611746" y="188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96" name="Freeform 45"/>
          <p:cNvSpPr/>
          <p:nvPr/>
        </p:nvSpPr>
        <p:spPr bwMode="auto">
          <a:xfrm>
            <a:off x="-2013567" y="-689848"/>
            <a:ext cx="5755839" cy="3484722"/>
          </a:xfrm>
          <a:custGeom>
            <a:avLst/>
            <a:gdLst>
              <a:gd name="T0" fmla="*/ 0 w 623"/>
              <a:gd name="T1" fmla="*/ 369 h 377"/>
              <a:gd name="T2" fmla="*/ 219 w 623"/>
              <a:gd name="T3" fmla="*/ 285 h 377"/>
              <a:gd name="T4" fmla="*/ 363 w 623"/>
              <a:gd name="T5" fmla="*/ 125 h 377"/>
              <a:gd name="T6" fmla="*/ 606 w 623"/>
              <a:gd name="T7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3" h="377">
                <a:moveTo>
                  <a:pt x="0" y="369"/>
                </a:moveTo>
                <a:cubicBezTo>
                  <a:pt x="31" y="373"/>
                  <a:pt x="164" y="377"/>
                  <a:pt x="219" y="285"/>
                </a:cubicBezTo>
                <a:cubicBezTo>
                  <a:pt x="274" y="193"/>
                  <a:pt x="235" y="107"/>
                  <a:pt x="363" y="125"/>
                </a:cubicBezTo>
                <a:cubicBezTo>
                  <a:pt x="492" y="142"/>
                  <a:pt x="623" y="100"/>
                  <a:pt x="606" y="0"/>
                </a:cubicBezTo>
              </a:path>
            </a:pathLst>
          </a:custGeom>
          <a:noFill/>
          <a:ln w="190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46"/>
          <p:cNvSpPr/>
          <p:nvPr/>
        </p:nvSpPr>
        <p:spPr bwMode="auto">
          <a:xfrm>
            <a:off x="-2310139" y="-947397"/>
            <a:ext cx="5748034" cy="3484722"/>
          </a:xfrm>
          <a:custGeom>
            <a:avLst/>
            <a:gdLst>
              <a:gd name="T0" fmla="*/ 0 w 622"/>
              <a:gd name="T1" fmla="*/ 369 h 377"/>
              <a:gd name="T2" fmla="*/ 219 w 622"/>
              <a:gd name="T3" fmla="*/ 285 h 377"/>
              <a:gd name="T4" fmla="*/ 363 w 622"/>
              <a:gd name="T5" fmla="*/ 125 h 377"/>
              <a:gd name="T6" fmla="*/ 606 w 622"/>
              <a:gd name="T7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2" h="377">
                <a:moveTo>
                  <a:pt x="0" y="369"/>
                </a:moveTo>
                <a:cubicBezTo>
                  <a:pt x="31" y="373"/>
                  <a:pt x="164" y="377"/>
                  <a:pt x="219" y="285"/>
                </a:cubicBezTo>
                <a:cubicBezTo>
                  <a:pt x="273" y="193"/>
                  <a:pt x="235" y="107"/>
                  <a:pt x="363" y="125"/>
                </a:cubicBezTo>
                <a:cubicBezTo>
                  <a:pt x="491" y="142"/>
                  <a:pt x="622" y="100"/>
                  <a:pt x="606" y="0"/>
                </a:cubicBezTo>
              </a:path>
            </a:pathLst>
          </a:custGeom>
          <a:noFill/>
          <a:ln w="190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9" name="组合 98"/>
          <p:cNvGrpSpPr/>
          <p:nvPr/>
        </p:nvGrpSpPr>
        <p:grpSpPr>
          <a:xfrm>
            <a:off x="492517" y="4242210"/>
            <a:ext cx="3018280" cy="2887193"/>
            <a:chOff x="-109263" y="3977258"/>
            <a:chExt cx="3593985" cy="3437895"/>
          </a:xfrm>
          <a:solidFill>
            <a:srgbClr val="C4E0E6"/>
          </a:solidFill>
        </p:grpSpPr>
        <p:sp>
          <p:nvSpPr>
            <p:cNvPr id="100" name="Freeform 48"/>
            <p:cNvSpPr/>
            <p:nvPr/>
          </p:nvSpPr>
          <p:spPr bwMode="auto">
            <a:xfrm>
              <a:off x="2118930" y="5901073"/>
              <a:ext cx="698506" cy="772648"/>
            </a:xfrm>
            <a:custGeom>
              <a:avLst/>
              <a:gdLst>
                <a:gd name="T0" fmla="*/ 14 w 76"/>
                <a:gd name="T1" fmla="*/ 68 h 84"/>
                <a:gd name="T2" fmla="*/ 40 w 76"/>
                <a:gd name="T3" fmla="*/ 16 h 84"/>
                <a:gd name="T4" fmla="*/ 14 w 76"/>
                <a:gd name="T5" fmla="*/ 6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84">
                  <a:moveTo>
                    <a:pt x="14" y="68"/>
                  </a:moveTo>
                  <a:cubicBezTo>
                    <a:pt x="19" y="63"/>
                    <a:pt x="76" y="0"/>
                    <a:pt x="40" y="16"/>
                  </a:cubicBezTo>
                  <a:cubicBezTo>
                    <a:pt x="5" y="32"/>
                    <a:pt x="0" y="84"/>
                    <a:pt x="1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49"/>
            <p:cNvSpPr/>
            <p:nvPr/>
          </p:nvSpPr>
          <p:spPr bwMode="auto">
            <a:xfrm>
              <a:off x="1034101" y="6205449"/>
              <a:ext cx="776551" cy="819475"/>
            </a:xfrm>
            <a:custGeom>
              <a:avLst/>
              <a:gdLst>
                <a:gd name="T0" fmla="*/ 19 w 84"/>
                <a:gd name="T1" fmla="*/ 68 h 89"/>
                <a:gd name="T2" fmla="*/ 46 w 84"/>
                <a:gd name="T3" fmla="*/ 9 h 89"/>
                <a:gd name="T4" fmla="*/ 19 w 84"/>
                <a:gd name="T5" fmla="*/ 6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9">
                  <a:moveTo>
                    <a:pt x="19" y="68"/>
                  </a:moveTo>
                  <a:cubicBezTo>
                    <a:pt x="24" y="63"/>
                    <a:pt x="84" y="0"/>
                    <a:pt x="46" y="9"/>
                  </a:cubicBezTo>
                  <a:cubicBezTo>
                    <a:pt x="8" y="18"/>
                    <a:pt x="0" y="89"/>
                    <a:pt x="19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51"/>
            <p:cNvSpPr/>
            <p:nvPr/>
          </p:nvSpPr>
          <p:spPr bwMode="auto">
            <a:xfrm>
              <a:off x="1923817" y="5030869"/>
              <a:ext cx="515099" cy="940447"/>
            </a:xfrm>
            <a:custGeom>
              <a:avLst/>
              <a:gdLst>
                <a:gd name="T0" fmla="*/ 43 w 56"/>
                <a:gd name="T1" fmla="*/ 77 h 102"/>
                <a:gd name="T2" fmla="*/ 28 w 56"/>
                <a:gd name="T3" fmla="*/ 39 h 102"/>
                <a:gd name="T4" fmla="*/ 43 w 56"/>
                <a:gd name="T5" fmla="*/ 77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102">
                  <a:moveTo>
                    <a:pt x="43" y="77"/>
                  </a:moveTo>
                  <a:cubicBezTo>
                    <a:pt x="48" y="74"/>
                    <a:pt x="56" y="0"/>
                    <a:pt x="28" y="39"/>
                  </a:cubicBezTo>
                  <a:cubicBezTo>
                    <a:pt x="0" y="79"/>
                    <a:pt x="3" y="102"/>
                    <a:pt x="43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52"/>
            <p:cNvSpPr/>
            <p:nvPr/>
          </p:nvSpPr>
          <p:spPr bwMode="auto">
            <a:xfrm>
              <a:off x="159994" y="5901073"/>
              <a:ext cx="932642" cy="811671"/>
            </a:xfrm>
            <a:custGeom>
              <a:avLst/>
              <a:gdLst>
                <a:gd name="T0" fmla="*/ 22 w 101"/>
                <a:gd name="T1" fmla="*/ 59 h 88"/>
                <a:gd name="T2" fmla="*/ 67 w 101"/>
                <a:gd name="T3" fmla="*/ 2 h 88"/>
                <a:gd name="T4" fmla="*/ 22 w 101"/>
                <a:gd name="T5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1" h="88">
                  <a:moveTo>
                    <a:pt x="22" y="59"/>
                  </a:moveTo>
                  <a:cubicBezTo>
                    <a:pt x="22" y="59"/>
                    <a:pt x="101" y="3"/>
                    <a:pt x="67" y="2"/>
                  </a:cubicBezTo>
                  <a:cubicBezTo>
                    <a:pt x="33" y="0"/>
                    <a:pt x="0" y="88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53"/>
            <p:cNvSpPr/>
            <p:nvPr/>
          </p:nvSpPr>
          <p:spPr bwMode="auto">
            <a:xfrm>
              <a:off x="1268237" y="4363581"/>
              <a:ext cx="776551" cy="936543"/>
            </a:xfrm>
            <a:custGeom>
              <a:avLst/>
              <a:gdLst>
                <a:gd name="T0" fmla="*/ 34 w 84"/>
                <a:gd name="T1" fmla="*/ 80 h 101"/>
                <a:gd name="T2" fmla="*/ 51 w 84"/>
                <a:gd name="T3" fmla="*/ 28 h 101"/>
                <a:gd name="T4" fmla="*/ 34 w 84"/>
                <a:gd name="T5" fmla="*/ 8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101">
                  <a:moveTo>
                    <a:pt x="34" y="80"/>
                  </a:moveTo>
                  <a:cubicBezTo>
                    <a:pt x="38" y="77"/>
                    <a:pt x="84" y="0"/>
                    <a:pt x="51" y="28"/>
                  </a:cubicBezTo>
                  <a:cubicBezTo>
                    <a:pt x="19" y="55"/>
                    <a:pt x="0" y="101"/>
                    <a:pt x="3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54"/>
            <p:cNvSpPr/>
            <p:nvPr/>
          </p:nvSpPr>
          <p:spPr bwMode="auto">
            <a:xfrm>
              <a:off x="222431" y="6646406"/>
              <a:ext cx="702407" cy="768747"/>
            </a:xfrm>
            <a:custGeom>
              <a:avLst/>
              <a:gdLst>
                <a:gd name="T0" fmla="*/ 20 w 76"/>
                <a:gd name="T1" fmla="*/ 60 h 83"/>
                <a:gd name="T2" fmla="*/ 51 w 76"/>
                <a:gd name="T3" fmla="*/ 3 h 83"/>
                <a:gd name="T4" fmla="*/ 20 w 76"/>
                <a:gd name="T5" fmla="*/ 6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83">
                  <a:moveTo>
                    <a:pt x="20" y="60"/>
                  </a:moveTo>
                  <a:cubicBezTo>
                    <a:pt x="24" y="56"/>
                    <a:pt x="76" y="0"/>
                    <a:pt x="51" y="3"/>
                  </a:cubicBezTo>
                  <a:cubicBezTo>
                    <a:pt x="26" y="7"/>
                    <a:pt x="0" y="83"/>
                    <a:pt x="2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56"/>
            <p:cNvSpPr/>
            <p:nvPr/>
          </p:nvSpPr>
          <p:spPr bwMode="auto">
            <a:xfrm>
              <a:off x="538513" y="5011357"/>
              <a:ext cx="487784" cy="682897"/>
            </a:xfrm>
            <a:custGeom>
              <a:avLst/>
              <a:gdLst>
                <a:gd name="T0" fmla="*/ 24 w 53"/>
                <a:gd name="T1" fmla="*/ 41 h 74"/>
                <a:gd name="T2" fmla="*/ 34 w 53"/>
                <a:gd name="T3" fmla="*/ 4 h 74"/>
                <a:gd name="T4" fmla="*/ 24 w 53"/>
                <a:gd name="T5" fmla="*/ 4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74">
                  <a:moveTo>
                    <a:pt x="24" y="41"/>
                  </a:moveTo>
                  <a:cubicBezTo>
                    <a:pt x="24" y="41"/>
                    <a:pt x="53" y="7"/>
                    <a:pt x="34" y="4"/>
                  </a:cubicBezTo>
                  <a:cubicBezTo>
                    <a:pt x="16" y="0"/>
                    <a:pt x="0" y="74"/>
                    <a:pt x="2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57"/>
            <p:cNvSpPr/>
            <p:nvPr/>
          </p:nvSpPr>
          <p:spPr bwMode="auto">
            <a:xfrm>
              <a:off x="952153" y="3977258"/>
              <a:ext cx="998979" cy="667288"/>
            </a:xfrm>
            <a:custGeom>
              <a:avLst/>
              <a:gdLst>
                <a:gd name="T0" fmla="*/ 54 w 108"/>
                <a:gd name="T1" fmla="*/ 49 h 72"/>
                <a:gd name="T2" fmla="*/ 85 w 108"/>
                <a:gd name="T3" fmla="*/ 6 h 72"/>
                <a:gd name="T4" fmla="*/ 54 w 108"/>
                <a:gd name="T5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8" h="72">
                  <a:moveTo>
                    <a:pt x="54" y="49"/>
                  </a:moveTo>
                  <a:cubicBezTo>
                    <a:pt x="57" y="48"/>
                    <a:pt x="108" y="12"/>
                    <a:pt x="85" y="6"/>
                  </a:cubicBezTo>
                  <a:cubicBezTo>
                    <a:pt x="61" y="0"/>
                    <a:pt x="0" y="72"/>
                    <a:pt x="5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58"/>
            <p:cNvSpPr/>
            <p:nvPr/>
          </p:nvSpPr>
          <p:spPr bwMode="auto">
            <a:xfrm>
              <a:off x="1958936" y="4632838"/>
              <a:ext cx="546317" cy="581438"/>
            </a:xfrm>
            <a:custGeom>
              <a:avLst/>
              <a:gdLst>
                <a:gd name="T0" fmla="*/ 15 w 59"/>
                <a:gd name="T1" fmla="*/ 48 h 63"/>
                <a:gd name="T2" fmla="*/ 43 w 59"/>
                <a:gd name="T3" fmla="*/ 3 h 63"/>
                <a:gd name="T4" fmla="*/ 15 w 59"/>
                <a:gd name="T5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63">
                  <a:moveTo>
                    <a:pt x="15" y="48"/>
                  </a:moveTo>
                  <a:cubicBezTo>
                    <a:pt x="22" y="41"/>
                    <a:pt x="59" y="0"/>
                    <a:pt x="43" y="3"/>
                  </a:cubicBezTo>
                  <a:cubicBezTo>
                    <a:pt x="27" y="5"/>
                    <a:pt x="0" y="63"/>
                    <a:pt x="15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59"/>
            <p:cNvSpPr/>
            <p:nvPr/>
          </p:nvSpPr>
          <p:spPr bwMode="auto">
            <a:xfrm>
              <a:off x="2809630" y="4909898"/>
              <a:ext cx="519002" cy="565829"/>
            </a:xfrm>
            <a:custGeom>
              <a:avLst/>
              <a:gdLst>
                <a:gd name="T0" fmla="*/ 17 w 56"/>
                <a:gd name="T1" fmla="*/ 41 h 61"/>
                <a:gd name="T2" fmla="*/ 34 w 56"/>
                <a:gd name="T3" fmla="*/ 6 h 61"/>
                <a:gd name="T4" fmla="*/ 17 w 56"/>
                <a:gd name="T5" fmla="*/ 4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61">
                  <a:moveTo>
                    <a:pt x="17" y="41"/>
                  </a:moveTo>
                  <a:cubicBezTo>
                    <a:pt x="17" y="41"/>
                    <a:pt x="56" y="0"/>
                    <a:pt x="34" y="6"/>
                  </a:cubicBezTo>
                  <a:cubicBezTo>
                    <a:pt x="13" y="12"/>
                    <a:pt x="0" y="61"/>
                    <a:pt x="1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60"/>
            <p:cNvSpPr/>
            <p:nvPr/>
          </p:nvSpPr>
          <p:spPr bwMode="auto">
            <a:xfrm>
              <a:off x="2540375" y="6314712"/>
              <a:ext cx="444858" cy="554121"/>
            </a:xfrm>
            <a:custGeom>
              <a:avLst/>
              <a:gdLst>
                <a:gd name="T0" fmla="*/ 16 w 48"/>
                <a:gd name="T1" fmla="*/ 39 h 60"/>
                <a:gd name="T2" fmla="*/ 31 w 48"/>
                <a:gd name="T3" fmla="*/ 11 h 60"/>
                <a:gd name="T4" fmla="*/ 16 w 48"/>
                <a:gd name="T5" fmla="*/ 3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60">
                  <a:moveTo>
                    <a:pt x="16" y="39"/>
                  </a:moveTo>
                  <a:cubicBezTo>
                    <a:pt x="16" y="39"/>
                    <a:pt x="48" y="0"/>
                    <a:pt x="31" y="11"/>
                  </a:cubicBezTo>
                  <a:cubicBezTo>
                    <a:pt x="14" y="21"/>
                    <a:pt x="0" y="60"/>
                    <a:pt x="16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64"/>
            <p:cNvSpPr/>
            <p:nvPr/>
          </p:nvSpPr>
          <p:spPr bwMode="auto">
            <a:xfrm>
              <a:off x="2950111" y="5592795"/>
              <a:ext cx="534611" cy="491685"/>
            </a:xfrm>
            <a:custGeom>
              <a:avLst/>
              <a:gdLst>
                <a:gd name="T0" fmla="*/ 19 w 58"/>
                <a:gd name="T1" fmla="*/ 34 h 53"/>
                <a:gd name="T2" fmla="*/ 35 w 58"/>
                <a:gd name="T3" fmla="*/ 4 h 53"/>
                <a:gd name="T4" fmla="*/ 19 w 58"/>
                <a:gd name="T5" fmla="*/ 3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53">
                  <a:moveTo>
                    <a:pt x="19" y="34"/>
                  </a:moveTo>
                  <a:cubicBezTo>
                    <a:pt x="19" y="34"/>
                    <a:pt x="58" y="0"/>
                    <a:pt x="35" y="4"/>
                  </a:cubicBezTo>
                  <a:cubicBezTo>
                    <a:pt x="13" y="8"/>
                    <a:pt x="0" y="53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65"/>
            <p:cNvSpPr/>
            <p:nvPr/>
          </p:nvSpPr>
          <p:spPr bwMode="auto">
            <a:xfrm>
              <a:off x="1350183" y="5491336"/>
              <a:ext cx="386325" cy="546317"/>
            </a:xfrm>
            <a:custGeom>
              <a:avLst/>
              <a:gdLst>
                <a:gd name="T0" fmla="*/ 9 w 42"/>
                <a:gd name="T1" fmla="*/ 46 h 59"/>
                <a:gd name="T2" fmla="*/ 25 w 42"/>
                <a:gd name="T3" fmla="*/ 14 h 59"/>
                <a:gd name="T4" fmla="*/ 9 w 42"/>
                <a:gd name="T5" fmla="*/ 4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59">
                  <a:moveTo>
                    <a:pt x="9" y="46"/>
                  </a:moveTo>
                  <a:cubicBezTo>
                    <a:pt x="11" y="44"/>
                    <a:pt x="42" y="0"/>
                    <a:pt x="25" y="14"/>
                  </a:cubicBezTo>
                  <a:cubicBezTo>
                    <a:pt x="7" y="28"/>
                    <a:pt x="0" y="59"/>
                    <a:pt x="9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66"/>
            <p:cNvSpPr/>
            <p:nvPr/>
          </p:nvSpPr>
          <p:spPr bwMode="auto">
            <a:xfrm>
              <a:off x="175604" y="5659132"/>
              <a:ext cx="398031" cy="417543"/>
            </a:xfrm>
            <a:custGeom>
              <a:avLst/>
              <a:gdLst>
                <a:gd name="T0" fmla="*/ 13 w 43"/>
                <a:gd name="T1" fmla="*/ 28 h 45"/>
                <a:gd name="T2" fmla="*/ 27 w 43"/>
                <a:gd name="T3" fmla="*/ 5 h 45"/>
                <a:gd name="T4" fmla="*/ 13 w 43"/>
                <a:gd name="T5" fmla="*/ 2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45">
                  <a:moveTo>
                    <a:pt x="13" y="28"/>
                  </a:moveTo>
                  <a:cubicBezTo>
                    <a:pt x="15" y="25"/>
                    <a:pt x="43" y="0"/>
                    <a:pt x="27" y="5"/>
                  </a:cubicBezTo>
                  <a:cubicBezTo>
                    <a:pt x="11" y="9"/>
                    <a:pt x="0" y="45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67"/>
            <p:cNvSpPr/>
            <p:nvPr/>
          </p:nvSpPr>
          <p:spPr bwMode="auto">
            <a:xfrm>
              <a:off x="682898" y="4410408"/>
              <a:ext cx="370716" cy="378521"/>
            </a:xfrm>
            <a:custGeom>
              <a:avLst/>
              <a:gdLst>
                <a:gd name="T0" fmla="*/ 16 w 40"/>
                <a:gd name="T1" fmla="*/ 28 h 41"/>
                <a:gd name="T2" fmla="*/ 27 w 40"/>
                <a:gd name="T3" fmla="*/ 4 h 41"/>
                <a:gd name="T4" fmla="*/ 16 w 40"/>
                <a:gd name="T5" fmla="*/ 2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41">
                  <a:moveTo>
                    <a:pt x="16" y="28"/>
                  </a:moveTo>
                  <a:cubicBezTo>
                    <a:pt x="19" y="26"/>
                    <a:pt x="40" y="0"/>
                    <a:pt x="27" y="4"/>
                  </a:cubicBezTo>
                  <a:cubicBezTo>
                    <a:pt x="13" y="8"/>
                    <a:pt x="0" y="41"/>
                    <a:pt x="1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71"/>
            <p:cNvSpPr/>
            <p:nvPr/>
          </p:nvSpPr>
          <p:spPr bwMode="auto">
            <a:xfrm>
              <a:off x="-109263" y="6342029"/>
              <a:ext cx="339498" cy="378521"/>
            </a:xfrm>
            <a:custGeom>
              <a:avLst/>
              <a:gdLst>
                <a:gd name="T0" fmla="*/ 9 w 37"/>
                <a:gd name="T1" fmla="*/ 27 h 41"/>
                <a:gd name="T2" fmla="*/ 21 w 37"/>
                <a:gd name="T3" fmla="*/ 1 h 41"/>
                <a:gd name="T4" fmla="*/ 9 w 37"/>
                <a:gd name="T5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9" y="27"/>
                  </a:moveTo>
                  <a:cubicBezTo>
                    <a:pt x="10" y="26"/>
                    <a:pt x="37" y="1"/>
                    <a:pt x="21" y="1"/>
                  </a:cubicBezTo>
                  <a:cubicBezTo>
                    <a:pt x="5" y="0"/>
                    <a:pt x="0" y="41"/>
                    <a:pt x="9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6" name="任意多边形 115"/>
          <p:cNvSpPr/>
          <p:nvPr/>
        </p:nvSpPr>
        <p:spPr bwMode="auto">
          <a:xfrm>
            <a:off x="8840267" y="0"/>
            <a:ext cx="3351733" cy="2584248"/>
          </a:xfrm>
          <a:custGeom>
            <a:avLst/>
            <a:gdLst>
              <a:gd name="connsiteX0" fmla="*/ 0 w 3351733"/>
              <a:gd name="connsiteY0" fmla="*/ 0 h 2584248"/>
              <a:gd name="connsiteX1" fmla="*/ 3351733 w 3351733"/>
              <a:gd name="connsiteY1" fmla="*/ 0 h 2584248"/>
              <a:gd name="connsiteX2" fmla="*/ 3351733 w 3351733"/>
              <a:gd name="connsiteY2" fmla="*/ 2584248 h 2584248"/>
              <a:gd name="connsiteX3" fmla="*/ 3347561 w 3351733"/>
              <a:gd name="connsiteY3" fmla="*/ 2582757 h 2584248"/>
              <a:gd name="connsiteX4" fmla="*/ 1324165 w 3351733"/>
              <a:gd name="connsiteY4" fmla="*/ 1390972 h 2584248"/>
              <a:gd name="connsiteX5" fmla="*/ 183548 w 3351733"/>
              <a:gd name="connsiteY5" fmla="*/ 48041 h 258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51733" h="2584248">
                <a:moveTo>
                  <a:pt x="0" y="0"/>
                </a:moveTo>
                <a:lnTo>
                  <a:pt x="3351733" y="0"/>
                </a:lnTo>
                <a:lnTo>
                  <a:pt x="3351733" y="2584248"/>
                </a:lnTo>
                <a:lnTo>
                  <a:pt x="3347561" y="2582757"/>
                </a:lnTo>
                <a:cubicBezTo>
                  <a:pt x="2091023" y="2222450"/>
                  <a:pt x="1333404" y="2240927"/>
                  <a:pt x="1324165" y="1390972"/>
                </a:cubicBezTo>
                <a:cubicBezTo>
                  <a:pt x="1306841" y="602800"/>
                  <a:pt x="1127109" y="309942"/>
                  <a:pt x="183548" y="4804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17" name="剪去单角的矩形 116"/>
          <p:cNvSpPr/>
          <p:nvPr/>
        </p:nvSpPr>
        <p:spPr>
          <a:xfrm>
            <a:off x="5693299" y="1655391"/>
            <a:ext cx="809453" cy="809453"/>
          </a:xfrm>
          <a:prstGeom prst="snip1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b="1" dirty="0" smtClean="0">
                <a:solidFill>
                  <a:srgbClr val="FBFBFB"/>
                </a:solidFill>
              </a:rPr>
              <a:t>3</a:t>
            </a:r>
            <a:endParaRPr lang="zh-CN" altLang="en-US" sz="4800" b="1" dirty="0">
              <a:solidFill>
                <a:srgbClr val="FBFBFB"/>
              </a:solidFill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3581952" y="2722409"/>
            <a:ext cx="50321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300" dirty="0" smtClean="0">
                <a:solidFill>
                  <a:schemeClr val="accent1"/>
                </a:solidFill>
                <a:latin typeface="+mj-ea"/>
                <a:ea typeface="+mj-ea"/>
              </a:rPr>
              <a:t>市场前景展望</a:t>
            </a:r>
            <a:endParaRPr lang="zh-CN" altLang="en-US" sz="6000" spc="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3611864" y="3829948"/>
            <a:ext cx="4972322" cy="698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Lorem ipsum dolor sit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amet</a:t>
            </a:r>
            <a:r>
              <a:rPr lang="en-US" altLang="zh-CN" sz="1600" spc="150" dirty="0" smtClean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elit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, sed do </a:t>
            </a:r>
            <a:r>
              <a:rPr lang="en-US" altLang="zh-CN" sz="1600" spc="150" dirty="0" err="1">
                <a:solidFill>
                  <a:schemeClr val="tx2"/>
                </a:solidFill>
                <a:cs typeface="Open Sans Light" panose="020B0306030504020204"/>
              </a:rPr>
              <a:t>eiusmod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>
                <a:solidFill>
                  <a:schemeClr val="tx2"/>
                </a:solidFill>
                <a:cs typeface="Open Sans Light" panose="020B0306030504020204"/>
              </a:rPr>
              <a:t>tempor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incididunt</a:t>
            </a:r>
            <a:endParaRPr lang="zh-CN" altLang="en-US" sz="1600" spc="150" dirty="0">
              <a:solidFill>
                <a:schemeClr val="tx2"/>
              </a:solidFill>
              <a:cs typeface="Open Sans Light" panose="020B0306030504020204"/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5731575" y="5424196"/>
            <a:ext cx="729210" cy="90214"/>
            <a:chOff x="5773041" y="5614193"/>
            <a:chExt cx="1026547" cy="127000"/>
          </a:xfrm>
        </p:grpSpPr>
        <p:sp>
          <p:nvSpPr>
            <p:cNvPr id="125" name="椭圆 124"/>
            <p:cNvSpPr/>
            <p:nvPr/>
          </p:nvSpPr>
          <p:spPr>
            <a:xfrm>
              <a:off x="5773041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6222816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6672589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Freeform 8"/>
          <p:cNvSpPr/>
          <p:nvPr/>
        </p:nvSpPr>
        <p:spPr bwMode="auto">
          <a:xfrm rot="6250221" flipH="1">
            <a:off x="9018209" y="4023944"/>
            <a:ext cx="4697401" cy="2996005"/>
          </a:xfrm>
          <a:custGeom>
            <a:avLst/>
            <a:gdLst>
              <a:gd name="T0" fmla="*/ 0 w 614"/>
              <a:gd name="T1" fmla="*/ 390 h 392"/>
              <a:gd name="T2" fmla="*/ 216 w 614"/>
              <a:gd name="T3" fmla="*/ 298 h 392"/>
              <a:gd name="T4" fmla="*/ 355 w 614"/>
              <a:gd name="T5" fmla="*/ 133 h 392"/>
              <a:gd name="T6" fmla="*/ 594 w 614"/>
              <a:gd name="T7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14" h="392">
                <a:moveTo>
                  <a:pt x="0" y="390"/>
                </a:moveTo>
                <a:cubicBezTo>
                  <a:pt x="31" y="392"/>
                  <a:pt x="164" y="392"/>
                  <a:pt x="216" y="298"/>
                </a:cubicBezTo>
                <a:cubicBezTo>
                  <a:pt x="268" y="204"/>
                  <a:pt x="226" y="120"/>
                  <a:pt x="355" y="133"/>
                </a:cubicBezTo>
                <a:cubicBezTo>
                  <a:pt x="484" y="146"/>
                  <a:pt x="614" y="99"/>
                  <a:pt x="594" y="0"/>
                </a:cubicBezTo>
              </a:path>
            </a:pathLst>
          </a:custGeom>
          <a:noFill/>
          <a:ln w="12700" cap="flat">
            <a:solidFill>
              <a:srgbClr val="696177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>
                <a:solidFill>
                  <a:schemeClr val="accent1"/>
                </a:solidFill>
                <a:effectLst/>
              </a:rPr>
              <a:t>市场前景展望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剪去单角的矩形 21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3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5" t="13674" r="20798" b="10960"/>
          <a:stretch>
            <a:fillRect/>
          </a:stretch>
        </p:blipFill>
        <p:spPr>
          <a:xfrm>
            <a:off x="4443438" y="1546225"/>
            <a:ext cx="3359442" cy="3044826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4" t="11081" r="24879" b="13553"/>
          <a:stretch>
            <a:fillRect/>
          </a:stretch>
        </p:blipFill>
        <p:spPr>
          <a:xfrm>
            <a:off x="838514" y="1546225"/>
            <a:ext cx="3352845" cy="3044826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6" r="44581" b="12374"/>
          <a:stretch>
            <a:fillRect/>
          </a:stretch>
        </p:blipFill>
        <p:spPr>
          <a:xfrm>
            <a:off x="8033497" y="1546224"/>
            <a:ext cx="3358403" cy="3035301"/>
          </a:xfrm>
          <a:prstGeom prst="rect">
            <a:avLst/>
          </a:prstGeom>
        </p:spPr>
      </p:pic>
      <p:sp>
        <p:nvSpPr>
          <p:cNvPr id="26" name="Rectangle 92"/>
          <p:cNvSpPr/>
          <p:nvPr/>
        </p:nvSpPr>
        <p:spPr>
          <a:xfrm>
            <a:off x="836925" y="4698163"/>
            <a:ext cx="3356022" cy="13883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7" name="Rectangle 93"/>
          <p:cNvSpPr/>
          <p:nvPr/>
        </p:nvSpPr>
        <p:spPr>
          <a:xfrm>
            <a:off x="4445148" y="4698163"/>
            <a:ext cx="3356022" cy="13883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8" name="Rectangle 94"/>
          <p:cNvSpPr/>
          <p:nvPr/>
        </p:nvSpPr>
        <p:spPr>
          <a:xfrm>
            <a:off x="8033497" y="4698163"/>
            <a:ext cx="3358403" cy="13883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/>
          </a:p>
        </p:txBody>
      </p:sp>
      <p:sp>
        <p:nvSpPr>
          <p:cNvPr id="29" name="TextBox 101"/>
          <p:cNvSpPr txBox="1"/>
          <p:nvPr/>
        </p:nvSpPr>
        <p:spPr>
          <a:xfrm>
            <a:off x="1085406" y="5291004"/>
            <a:ext cx="285906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Lorem ipsum dolor sit </a:t>
            </a:r>
            <a:r>
              <a:rPr lang="en-US" dirty="0" err="1" smtClean="0">
                <a:solidFill>
                  <a:schemeClr val="bg1"/>
                </a:solidFill>
              </a:rPr>
              <a:t>amet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elit</a:t>
            </a:r>
            <a:r>
              <a:rPr lang="en-US" dirty="0">
                <a:solidFill>
                  <a:schemeClr val="bg1"/>
                </a:solidFill>
              </a:rPr>
              <a:t>. </a:t>
            </a: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Nulla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scelerisque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est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102"/>
          <p:cNvSpPr txBox="1"/>
          <p:nvPr/>
        </p:nvSpPr>
        <p:spPr>
          <a:xfrm>
            <a:off x="1196117" y="4861370"/>
            <a:ext cx="2637638" cy="400116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  <a:cs typeface="Lato Black"/>
              </a:rPr>
              <a:t>添加标题内容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Lato Black"/>
            </a:endParaRPr>
          </a:p>
        </p:txBody>
      </p:sp>
      <p:sp>
        <p:nvSpPr>
          <p:cNvPr id="31" name="TextBox 103"/>
          <p:cNvSpPr txBox="1"/>
          <p:nvPr/>
        </p:nvSpPr>
        <p:spPr>
          <a:xfrm>
            <a:off x="4646540" y="5291004"/>
            <a:ext cx="295323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/>
            <a:r>
              <a:rPr lang="en-US" altLang="zh-CN" dirty="0">
                <a:solidFill>
                  <a:schemeClr val="bg1"/>
                </a:solidFill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</a:rPr>
              <a:t>amet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elit</a:t>
            </a:r>
            <a:r>
              <a:rPr lang="en-US" altLang="zh-CN" dirty="0">
                <a:solidFill>
                  <a:schemeClr val="bg1"/>
                </a:solidFill>
              </a:rPr>
              <a:t>. </a:t>
            </a:r>
            <a:endParaRPr lang="en-US" altLang="zh-CN" dirty="0">
              <a:solidFill>
                <a:schemeClr val="bg1"/>
              </a:solidFill>
            </a:endParaRPr>
          </a:p>
          <a:p>
            <a:pPr algn="ctr"/>
            <a:r>
              <a:rPr lang="en-US" altLang="zh-CN" dirty="0" err="1">
                <a:solidFill>
                  <a:schemeClr val="bg1"/>
                </a:solidFill>
              </a:rPr>
              <a:t>Nulla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scelerisque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est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32" name="TextBox 105"/>
          <p:cNvSpPr txBox="1"/>
          <p:nvPr/>
        </p:nvSpPr>
        <p:spPr>
          <a:xfrm>
            <a:off x="8252545" y="5291004"/>
            <a:ext cx="292030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/>
            <a:r>
              <a:rPr lang="en-US" altLang="zh-CN" dirty="0">
                <a:solidFill>
                  <a:schemeClr val="bg1"/>
                </a:solidFill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</a:rPr>
              <a:t>amet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elit</a:t>
            </a:r>
            <a:r>
              <a:rPr lang="en-US" altLang="zh-CN" dirty="0">
                <a:solidFill>
                  <a:schemeClr val="bg1"/>
                </a:solidFill>
              </a:rPr>
              <a:t>. </a:t>
            </a:r>
            <a:endParaRPr lang="en-US" altLang="zh-CN" dirty="0">
              <a:solidFill>
                <a:schemeClr val="bg1"/>
              </a:solidFill>
            </a:endParaRPr>
          </a:p>
          <a:p>
            <a:pPr algn="ctr"/>
            <a:r>
              <a:rPr lang="en-US" altLang="zh-CN" dirty="0" err="1">
                <a:solidFill>
                  <a:schemeClr val="bg1"/>
                </a:solidFill>
              </a:rPr>
              <a:t>Nulla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scelerisque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est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8" name="TextBox 102"/>
          <p:cNvSpPr txBox="1"/>
          <p:nvPr/>
        </p:nvSpPr>
        <p:spPr>
          <a:xfrm>
            <a:off x="4804340" y="4861370"/>
            <a:ext cx="2637638" cy="400116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bg1"/>
                </a:solidFill>
                <a:latin typeface="+mj-ea"/>
                <a:ea typeface="+mj-ea"/>
                <a:cs typeface="Lato Black"/>
              </a:rPr>
              <a:t>添加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Lato Black"/>
              </a:rPr>
              <a:t>标题内容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Lato Black"/>
            </a:endParaRPr>
          </a:p>
        </p:txBody>
      </p:sp>
      <p:sp>
        <p:nvSpPr>
          <p:cNvPr id="49" name="TextBox 102"/>
          <p:cNvSpPr txBox="1"/>
          <p:nvPr/>
        </p:nvSpPr>
        <p:spPr>
          <a:xfrm>
            <a:off x="8393879" y="4861370"/>
            <a:ext cx="2637638" cy="400116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  <a:cs typeface="Lato Black"/>
              </a:rPr>
              <a:t>添加标题内容</a:t>
            </a:r>
            <a:endParaRPr lang="zh-CN" altLang="en-US" sz="2000" dirty="0">
              <a:solidFill>
                <a:schemeClr val="bg1"/>
              </a:solidFill>
              <a:latin typeface="+mj-ea"/>
              <a:ea typeface="+mj-ea"/>
              <a:cs typeface="Lato Black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>
                <a:solidFill>
                  <a:schemeClr val="accent1"/>
                </a:solidFill>
                <a:effectLst/>
              </a:rPr>
              <a:t>市场前景展望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剪去单角的矩形 17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3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628788" y="1852568"/>
            <a:ext cx="3467942" cy="3886604"/>
            <a:chOff x="1401701" y="2067889"/>
            <a:chExt cx="2702902" cy="3029206"/>
          </a:xfrm>
        </p:grpSpPr>
        <p:sp>
          <p:nvSpPr>
            <p:cNvPr id="35" name="Freeform 5"/>
            <p:cNvSpPr/>
            <p:nvPr/>
          </p:nvSpPr>
          <p:spPr bwMode="auto">
            <a:xfrm rot="5400000">
              <a:off x="1372624" y="2337792"/>
              <a:ext cx="2761056" cy="2489400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zh-CN" altLang="en-US" sz="2615"/>
            </a:p>
          </p:txBody>
        </p:sp>
        <p:sp>
          <p:nvSpPr>
            <p:cNvPr id="36" name="Freeform 5"/>
            <p:cNvSpPr/>
            <p:nvPr/>
          </p:nvSpPr>
          <p:spPr bwMode="auto">
            <a:xfrm rot="5400000">
              <a:off x="1238549" y="2231041"/>
              <a:ext cx="3029206" cy="270290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chemeClr val="tx2"/>
              </a:solidFill>
              <a:prstDash val="solid"/>
              <a:miter lim="800000"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zh-CN" altLang="en-US" sz="2615"/>
            </a:p>
          </p:txBody>
        </p:sp>
      </p:grpSp>
      <p:sp>
        <p:nvSpPr>
          <p:cNvPr id="37" name="TextBox 19"/>
          <p:cNvSpPr txBox="1"/>
          <p:nvPr/>
        </p:nvSpPr>
        <p:spPr>
          <a:xfrm>
            <a:off x="2304767" y="3198475"/>
            <a:ext cx="215431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400" b="1" dirty="0" smtClean="0"/>
              <a:t>添加关键词</a:t>
            </a:r>
            <a:endParaRPr lang="zh-CN" altLang="en-US" sz="2400" b="1" dirty="0"/>
          </a:p>
        </p:txBody>
      </p:sp>
      <p:sp>
        <p:nvSpPr>
          <p:cNvPr id="38" name="椭圆 37"/>
          <p:cNvSpPr/>
          <p:nvPr/>
        </p:nvSpPr>
        <p:spPr>
          <a:xfrm>
            <a:off x="3864911" y="1961322"/>
            <a:ext cx="513377" cy="513377"/>
          </a:xfrm>
          <a:prstGeom prst="ellipse">
            <a:avLst/>
          </a:prstGeom>
          <a:solidFill>
            <a:schemeClr val="accent2"/>
          </a:solidFill>
          <a:ln w="28575">
            <a:solidFill>
              <a:srgbClr val="F8F9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4842109" y="3470340"/>
            <a:ext cx="513377" cy="513377"/>
          </a:xfrm>
          <a:prstGeom prst="ellipse">
            <a:avLst/>
          </a:prstGeom>
          <a:solidFill>
            <a:schemeClr val="accent2"/>
          </a:solidFill>
          <a:ln w="28575">
            <a:solidFill>
              <a:srgbClr val="F8F9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3864911" y="5122008"/>
            <a:ext cx="513377" cy="513377"/>
          </a:xfrm>
          <a:prstGeom prst="ellipse">
            <a:avLst/>
          </a:prstGeom>
          <a:solidFill>
            <a:schemeClr val="accent2"/>
          </a:solidFill>
          <a:ln w="28575">
            <a:solidFill>
              <a:srgbClr val="F8F9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4378288" y="2005240"/>
            <a:ext cx="1262075" cy="425542"/>
            <a:chOff x="3513818" y="1963801"/>
            <a:chExt cx="1051729" cy="354618"/>
          </a:xfrm>
        </p:grpSpPr>
        <p:cxnSp>
          <p:nvCxnSpPr>
            <p:cNvPr id="42" name="直接连接符 41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ln>
              <a:solidFill>
                <a:schemeClr val="tx2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组合 43"/>
          <p:cNvGrpSpPr/>
          <p:nvPr/>
        </p:nvGrpSpPr>
        <p:grpSpPr>
          <a:xfrm>
            <a:off x="5360975" y="3514256"/>
            <a:ext cx="1262075" cy="425542"/>
            <a:chOff x="3513818" y="1963801"/>
            <a:chExt cx="1051729" cy="354618"/>
          </a:xfrm>
        </p:grpSpPr>
        <p:cxnSp>
          <p:nvCxnSpPr>
            <p:cNvPr id="45" name="直接连接符 44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ln>
              <a:solidFill>
                <a:schemeClr val="tx2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组合 46"/>
          <p:cNvGrpSpPr/>
          <p:nvPr/>
        </p:nvGrpSpPr>
        <p:grpSpPr>
          <a:xfrm>
            <a:off x="4378288" y="5165924"/>
            <a:ext cx="1262075" cy="425542"/>
            <a:chOff x="3513818" y="1963801"/>
            <a:chExt cx="1051729" cy="354618"/>
          </a:xfrm>
        </p:grpSpPr>
        <p:cxnSp>
          <p:nvCxnSpPr>
            <p:cNvPr id="48" name="直接连接符 47"/>
            <p:cNvCxnSpPr/>
            <p:nvPr/>
          </p:nvCxnSpPr>
          <p:spPr>
            <a:xfrm>
              <a:off x="3513818" y="2141110"/>
              <a:ext cx="1051729" cy="0"/>
            </a:xfrm>
            <a:prstGeom prst="line">
              <a:avLst/>
            </a:prstGeom>
            <a:ln>
              <a:solidFill>
                <a:schemeClr val="tx2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4565547" y="1963801"/>
              <a:ext cx="0" cy="354618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文本框 49"/>
          <p:cNvSpPr txBox="1"/>
          <p:nvPr/>
        </p:nvSpPr>
        <p:spPr>
          <a:xfrm>
            <a:off x="5852296" y="167341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802419" y="321828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5852296" y="498553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5852296" y="2052247"/>
            <a:ext cx="4323579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 spc="150">
                <a:solidFill>
                  <a:schemeClr val="tx2"/>
                </a:solidFill>
                <a:cs typeface="Open Sans Light" panose="020B0306030504020204"/>
              </a:defRPr>
            </a:lvl1pPr>
          </a:lstStyle>
          <a:p>
            <a:r>
              <a:rPr lang="en-US" altLang="zh-CN" dirty="0">
                <a:sym typeface="+mn-lt"/>
              </a:rPr>
              <a:t>Lorem ipsum is simply dummy text of the printing and typesetting industry. Lorem Ipsum has been the industry's standard </a:t>
            </a:r>
            <a:r>
              <a:rPr lang="en-US" altLang="zh-CN" dirty="0" smtClean="0">
                <a:sym typeface="+mn-lt"/>
              </a:rPr>
              <a:t>dummy</a:t>
            </a:r>
            <a:endParaRPr lang="en-US" altLang="zh-CN" dirty="0">
              <a:sym typeface="+mn-lt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802419" y="3561856"/>
            <a:ext cx="4323579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 spc="150">
                <a:solidFill>
                  <a:schemeClr val="tx2"/>
                </a:solidFill>
                <a:cs typeface="Open Sans Light" panose="020B0306030504020204"/>
              </a:defRPr>
            </a:lvl1pPr>
          </a:lstStyle>
          <a:p>
            <a:r>
              <a:rPr lang="en-US" altLang="zh-CN" dirty="0">
                <a:sym typeface="+mn-lt"/>
              </a:rPr>
              <a:t>Lorem ipsum is simply dummy text of the printing and typesetting industry. Lorem Ipsum has been the industry's standard dummy</a:t>
            </a:r>
            <a:endParaRPr lang="en-US" altLang="zh-CN" dirty="0">
              <a:sym typeface="+mn-lt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5852296" y="5365718"/>
            <a:ext cx="4323579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 spc="150">
                <a:solidFill>
                  <a:schemeClr val="tx2"/>
                </a:solidFill>
                <a:cs typeface="Open Sans Light" panose="020B0306030504020204"/>
              </a:defRPr>
            </a:lvl1pPr>
          </a:lstStyle>
          <a:p>
            <a:r>
              <a:rPr lang="en-US" altLang="zh-CN" dirty="0">
                <a:sym typeface="+mn-lt"/>
              </a:rPr>
              <a:t>Lorem ipsum is simply dummy text of the printing and typesetting industry. Lorem Ipsum has been the industry's standard dummy</a:t>
            </a:r>
            <a:endParaRPr lang="en-US" altLang="zh-CN" dirty="0">
              <a:sym typeface="+mn-lt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927225" y="3691015"/>
            <a:ext cx="29093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100" spc="150">
                <a:solidFill>
                  <a:schemeClr val="tx2"/>
                </a:solidFill>
                <a:cs typeface="Open Sans Light" panose="020B0306030504020204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sym typeface="+mn-lt"/>
              </a:rPr>
              <a:t>Lorem ipsum is simply dummy text of the printing and typesetting </a:t>
            </a:r>
            <a:r>
              <a:rPr lang="en-US" altLang="zh-CN" sz="1200" dirty="0" smtClean="0">
                <a:solidFill>
                  <a:schemeClr val="bg1"/>
                </a:solidFill>
                <a:sym typeface="+mn-lt"/>
              </a:rPr>
              <a:t>industry</a:t>
            </a:r>
            <a:endParaRPr lang="en-US" altLang="zh-CN" sz="1200" dirty="0">
              <a:solidFill>
                <a:schemeClr val="bg1"/>
              </a:solidFill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>
                <a:solidFill>
                  <a:schemeClr val="accent1"/>
                </a:solidFill>
                <a:effectLst/>
              </a:rPr>
              <a:t>市场前景展望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剪去单角的矩形 23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3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  <p:sp>
        <p:nvSpPr>
          <p:cNvPr id="25" name="矩形: 圆角 54"/>
          <p:cNvSpPr/>
          <p:nvPr/>
        </p:nvSpPr>
        <p:spPr>
          <a:xfrm>
            <a:off x="4656139" y="1771081"/>
            <a:ext cx="2879724" cy="4319587"/>
          </a:xfrm>
          <a:prstGeom prst="roundRect">
            <a:avLst>
              <a:gd name="adj" fmla="val 5280"/>
            </a:avLst>
          </a:prstGeom>
          <a:solidFill>
            <a:srgbClr val="FBFBFB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: 圆角 3"/>
          <p:cNvSpPr/>
          <p:nvPr/>
        </p:nvSpPr>
        <p:spPr>
          <a:xfrm>
            <a:off x="4656139" y="1703388"/>
            <a:ext cx="2879724" cy="4319587"/>
          </a:xfrm>
          <a:prstGeom prst="roundRect">
            <a:avLst>
              <a:gd name="adj" fmla="val 3163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5525179" y="2096856"/>
            <a:ext cx="1141644" cy="1141644"/>
          </a:xfrm>
          <a:prstGeom prst="ellipse">
            <a:avLst/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/>
              </a:gs>
            </a:gsLst>
            <a:lin ang="5400000" scaled="1"/>
          </a:gra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64"/>
          <p:cNvSpPr/>
          <p:nvPr/>
        </p:nvSpPr>
        <p:spPr>
          <a:xfrm>
            <a:off x="1229643" y="2027285"/>
            <a:ext cx="2659080" cy="3988620"/>
          </a:xfrm>
          <a:prstGeom prst="roundRect">
            <a:avLst>
              <a:gd name="adj" fmla="val 3851"/>
            </a:avLst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45"/>
          <p:cNvSpPr/>
          <p:nvPr/>
        </p:nvSpPr>
        <p:spPr>
          <a:xfrm>
            <a:off x="1229643" y="1975849"/>
            <a:ext cx="2659080" cy="3988620"/>
          </a:xfrm>
          <a:prstGeom prst="roundRect">
            <a:avLst>
              <a:gd name="adj" fmla="val 3163"/>
            </a:avLst>
          </a:prstGeom>
          <a:solidFill>
            <a:srgbClr val="FBFBFB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2100845" y="2331349"/>
            <a:ext cx="916676" cy="9166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69"/>
          <p:cNvSpPr/>
          <p:nvPr/>
        </p:nvSpPr>
        <p:spPr>
          <a:xfrm>
            <a:off x="8303277" y="2027285"/>
            <a:ext cx="2659080" cy="3988620"/>
          </a:xfrm>
          <a:prstGeom prst="roundRect">
            <a:avLst>
              <a:gd name="adj" fmla="val 3851"/>
            </a:avLst>
          </a:prstGeom>
          <a:gradFill>
            <a:gsLst>
              <a:gs pos="0">
                <a:schemeClr val="accent1">
                  <a:alpha val="70000"/>
                </a:schemeClr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70"/>
          <p:cNvSpPr/>
          <p:nvPr/>
        </p:nvSpPr>
        <p:spPr>
          <a:xfrm>
            <a:off x="8303277" y="1975849"/>
            <a:ext cx="2659080" cy="3988620"/>
          </a:xfrm>
          <a:prstGeom prst="roundRect">
            <a:avLst>
              <a:gd name="adj" fmla="val 3163"/>
            </a:avLst>
          </a:prstGeom>
          <a:solidFill>
            <a:srgbClr val="FBFBFB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9174479" y="2331349"/>
            <a:ext cx="916676" cy="9166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697408" y="3620104"/>
            <a:ext cx="17235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 dirty="0">
                <a:solidFill>
                  <a:schemeClr val="accent1"/>
                </a:solidFill>
              </a:rPr>
              <a:t>添加</a:t>
            </a:r>
            <a:r>
              <a:rPr lang="zh-CN" altLang="en-US" sz="2000" dirty="0" smtClean="0">
                <a:solidFill>
                  <a:schemeClr val="accent1"/>
                </a:solidFill>
              </a:rPr>
              <a:t>标题内容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450855" y="4071986"/>
            <a:ext cx="2216657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/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/>
              <a:t>tempor</a:t>
            </a:r>
            <a:r>
              <a:rPr lang="en-US" altLang="zh-CN" dirty="0"/>
              <a:t> </a:t>
            </a:r>
            <a:r>
              <a:rPr lang="en-US" altLang="zh-CN" dirty="0" err="1"/>
              <a:t>incididunt</a:t>
            </a:r>
            <a:r>
              <a:rPr lang="en-US" altLang="zh-CN" dirty="0"/>
              <a:t> </a:t>
            </a:r>
            <a:r>
              <a:rPr lang="en-US" altLang="zh-CN" dirty="0" err="1"/>
              <a:t>ut</a:t>
            </a:r>
            <a:r>
              <a:rPr lang="en-US" altLang="zh-CN" dirty="0"/>
              <a:t> </a:t>
            </a:r>
            <a:r>
              <a:rPr lang="en-US" altLang="zh-CN" dirty="0" err="1"/>
              <a:t>labore</a:t>
            </a:r>
            <a:r>
              <a:rPr lang="en-US" altLang="zh-CN" dirty="0"/>
              <a:t> et </a:t>
            </a:r>
            <a:r>
              <a:rPr lang="en-US" altLang="zh-CN" dirty="0" err="1" smtClean="0"/>
              <a:t>dolore</a:t>
            </a:r>
            <a:endParaRPr lang="en-US" altLang="zh-CN" dirty="0"/>
          </a:p>
        </p:txBody>
      </p:sp>
      <p:sp>
        <p:nvSpPr>
          <p:cNvPr id="37" name="文本框 36"/>
          <p:cNvSpPr txBox="1"/>
          <p:nvPr/>
        </p:nvSpPr>
        <p:spPr>
          <a:xfrm>
            <a:off x="8771042" y="3620104"/>
            <a:ext cx="17235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 dirty="0">
                <a:solidFill>
                  <a:schemeClr val="accent1"/>
                </a:solidFill>
              </a:rPr>
              <a:t>添加</a:t>
            </a:r>
            <a:r>
              <a:rPr lang="zh-CN" altLang="en-US" sz="2000" dirty="0" smtClean="0">
                <a:solidFill>
                  <a:schemeClr val="accent1"/>
                </a:solidFill>
              </a:rPr>
              <a:t>标题内容</a:t>
            </a:r>
            <a:endParaRPr lang="zh-CN" altLang="en-US" sz="2000" dirty="0">
              <a:solidFill>
                <a:schemeClr val="accent1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524489" y="4071986"/>
            <a:ext cx="2216657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/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/>
              <a:t>tempor</a:t>
            </a:r>
            <a:r>
              <a:rPr lang="en-US" altLang="zh-CN" dirty="0"/>
              <a:t> </a:t>
            </a:r>
            <a:r>
              <a:rPr lang="en-US" altLang="zh-CN" dirty="0" err="1"/>
              <a:t>incididunt</a:t>
            </a:r>
            <a:r>
              <a:rPr lang="en-US" altLang="zh-CN" dirty="0"/>
              <a:t> </a:t>
            </a:r>
            <a:r>
              <a:rPr lang="en-US" altLang="zh-CN" dirty="0" err="1"/>
              <a:t>ut</a:t>
            </a:r>
            <a:r>
              <a:rPr lang="en-US" altLang="zh-CN" dirty="0"/>
              <a:t> </a:t>
            </a:r>
            <a:r>
              <a:rPr lang="en-US" altLang="zh-CN" dirty="0" err="1"/>
              <a:t>labore</a:t>
            </a:r>
            <a:r>
              <a:rPr lang="en-US" altLang="zh-CN" dirty="0"/>
              <a:t> et </a:t>
            </a:r>
            <a:r>
              <a:rPr lang="en-US" altLang="zh-CN" dirty="0" err="1" smtClean="0"/>
              <a:t>dolore</a:t>
            </a:r>
            <a:endParaRPr lang="en-US" altLang="zh-CN" dirty="0"/>
          </a:p>
        </p:txBody>
      </p:sp>
      <p:sp>
        <p:nvSpPr>
          <p:cNvPr id="39" name="文本框 38"/>
          <p:cNvSpPr txBox="1"/>
          <p:nvPr/>
        </p:nvSpPr>
        <p:spPr>
          <a:xfrm>
            <a:off x="5234226" y="3458179"/>
            <a:ext cx="17235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z="2000" dirty="0">
                <a:solidFill>
                  <a:schemeClr val="bg1"/>
                </a:solidFill>
              </a:rPr>
              <a:t>添加</a:t>
            </a:r>
            <a:r>
              <a:rPr lang="zh-CN" altLang="en-US" sz="2000" dirty="0" smtClean="0">
                <a:solidFill>
                  <a:schemeClr val="bg1"/>
                </a:solidFill>
              </a:rPr>
              <a:t>标题内容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987673" y="3948161"/>
            <a:ext cx="2216657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/>
            <a:r>
              <a:rPr lang="en-US" altLang="zh-CN" dirty="0">
                <a:solidFill>
                  <a:schemeClr val="bg1"/>
                </a:solidFill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</a:rPr>
              <a:t>amet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consectetur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adipisicing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elit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sed</a:t>
            </a:r>
            <a:r>
              <a:rPr lang="en-US" altLang="zh-CN" dirty="0">
                <a:solidFill>
                  <a:schemeClr val="bg1"/>
                </a:solidFill>
              </a:rPr>
              <a:t> do </a:t>
            </a:r>
            <a:r>
              <a:rPr lang="en-US" altLang="zh-CN" dirty="0" err="1">
                <a:solidFill>
                  <a:schemeClr val="bg1"/>
                </a:solidFill>
              </a:rPr>
              <a:t>eiusmod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tempor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incididunt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ut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labore</a:t>
            </a:r>
            <a:r>
              <a:rPr lang="en-US" altLang="zh-CN" dirty="0">
                <a:solidFill>
                  <a:schemeClr val="bg1"/>
                </a:solidFill>
              </a:rPr>
              <a:t> et </a:t>
            </a:r>
            <a:r>
              <a:rPr lang="en-US" altLang="zh-CN" dirty="0" err="1" smtClean="0">
                <a:solidFill>
                  <a:schemeClr val="bg1"/>
                </a:solidFill>
              </a:rPr>
              <a:t>dolore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1" name="图形6"/>
          <p:cNvSpPr>
            <a:spLocks noChangeAspect="1"/>
          </p:cNvSpPr>
          <p:nvPr/>
        </p:nvSpPr>
        <p:spPr bwMode="auto">
          <a:xfrm>
            <a:off x="9367389" y="2595958"/>
            <a:ext cx="530857" cy="369512"/>
          </a:xfrm>
          <a:custGeom>
            <a:avLst/>
            <a:gdLst>
              <a:gd name="T0" fmla="*/ 7406 w 9426"/>
              <a:gd name="T1" fmla="*/ 2487 h 6558"/>
              <a:gd name="T2" fmla="*/ 7182 w 9426"/>
              <a:gd name="T3" fmla="*/ 2501 h 6558"/>
              <a:gd name="T4" fmla="*/ 7182 w 9426"/>
              <a:gd name="T5" fmla="*/ 2487 h 6558"/>
              <a:gd name="T6" fmla="*/ 4713 w 9426"/>
              <a:gd name="T7" fmla="*/ 0 h 6558"/>
              <a:gd name="T8" fmla="*/ 2244 w 9426"/>
              <a:gd name="T9" fmla="*/ 2487 h 6558"/>
              <a:gd name="T10" fmla="*/ 2244 w 9426"/>
              <a:gd name="T11" fmla="*/ 2501 h 6558"/>
              <a:gd name="T12" fmla="*/ 2020 w 9426"/>
              <a:gd name="T13" fmla="*/ 2487 h 6558"/>
              <a:gd name="T14" fmla="*/ 0 w 9426"/>
              <a:gd name="T15" fmla="*/ 4523 h 6558"/>
              <a:gd name="T16" fmla="*/ 2020 w 9426"/>
              <a:gd name="T17" fmla="*/ 6558 h 6558"/>
              <a:gd name="T18" fmla="*/ 7406 w 9426"/>
              <a:gd name="T19" fmla="*/ 6558 h 6558"/>
              <a:gd name="T20" fmla="*/ 7631 w 9426"/>
              <a:gd name="T21" fmla="*/ 6332 h 6558"/>
              <a:gd name="T22" fmla="*/ 7406 w 9426"/>
              <a:gd name="T23" fmla="*/ 6105 h 6558"/>
              <a:gd name="T24" fmla="*/ 2020 w 9426"/>
              <a:gd name="T25" fmla="*/ 6105 h 6558"/>
              <a:gd name="T26" fmla="*/ 448 w 9426"/>
              <a:gd name="T27" fmla="*/ 4523 h 6558"/>
              <a:gd name="T28" fmla="*/ 2430 w 9426"/>
              <a:gd name="T29" fmla="*/ 2996 h 6558"/>
              <a:gd name="T30" fmla="*/ 2637 w 9426"/>
              <a:gd name="T31" fmla="*/ 2949 h 6558"/>
              <a:gd name="T32" fmla="*/ 2712 w 9426"/>
              <a:gd name="T33" fmla="*/ 2749 h 6558"/>
              <a:gd name="T34" fmla="*/ 2693 w 9426"/>
              <a:gd name="T35" fmla="*/ 2487 h 6558"/>
              <a:gd name="T36" fmla="*/ 4713 w 9426"/>
              <a:gd name="T37" fmla="*/ 452 h 6558"/>
              <a:gd name="T38" fmla="*/ 6733 w 9426"/>
              <a:gd name="T39" fmla="*/ 2487 h 6558"/>
              <a:gd name="T40" fmla="*/ 6714 w 9426"/>
              <a:gd name="T41" fmla="*/ 2749 h 6558"/>
              <a:gd name="T42" fmla="*/ 6789 w 9426"/>
              <a:gd name="T43" fmla="*/ 2949 h 6558"/>
              <a:gd name="T44" fmla="*/ 6995 w 9426"/>
              <a:gd name="T45" fmla="*/ 2996 h 6558"/>
              <a:gd name="T46" fmla="*/ 8977 w 9426"/>
              <a:gd name="T47" fmla="*/ 4523 h 6558"/>
              <a:gd name="T48" fmla="*/ 8779 w 9426"/>
              <a:gd name="T49" fmla="*/ 5292 h 6558"/>
              <a:gd name="T50" fmla="*/ 8865 w 9426"/>
              <a:gd name="T51" fmla="*/ 5599 h 6558"/>
              <a:gd name="T52" fmla="*/ 9171 w 9426"/>
              <a:gd name="T53" fmla="*/ 5512 h 6558"/>
              <a:gd name="T54" fmla="*/ 9426 w 9426"/>
              <a:gd name="T55" fmla="*/ 4523 h 6558"/>
              <a:gd name="T56" fmla="*/ 7406 w 9426"/>
              <a:gd name="T57" fmla="*/ 2487 h 6558"/>
              <a:gd name="T58" fmla="*/ 6125 w 9426"/>
              <a:gd name="T59" fmla="*/ 4410 h 6558"/>
              <a:gd name="T60" fmla="*/ 4907 w 9426"/>
              <a:gd name="T61" fmla="*/ 4410 h 6558"/>
              <a:gd name="T62" fmla="*/ 4907 w 9426"/>
              <a:gd name="T63" fmla="*/ 3658 h 6558"/>
              <a:gd name="T64" fmla="*/ 6125 w 9426"/>
              <a:gd name="T65" fmla="*/ 3658 h 6558"/>
              <a:gd name="T66" fmla="*/ 6324 w 9426"/>
              <a:gd name="T67" fmla="*/ 3457 h 6558"/>
              <a:gd name="T68" fmla="*/ 6125 w 9426"/>
              <a:gd name="T69" fmla="*/ 3257 h 6558"/>
              <a:gd name="T70" fmla="*/ 5288 w 9426"/>
              <a:gd name="T71" fmla="*/ 3257 h 6558"/>
              <a:gd name="T72" fmla="*/ 5922 w 9426"/>
              <a:gd name="T73" fmla="*/ 2110 h 6558"/>
              <a:gd name="T74" fmla="*/ 5801 w 9426"/>
              <a:gd name="T75" fmla="*/ 1918 h 6558"/>
              <a:gd name="T76" fmla="*/ 5574 w 9426"/>
              <a:gd name="T77" fmla="*/ 1915 h 6558"/>
              <a:gd name="T78" fmla="*/ 4833 w 9426"/>
              <a:gd name="T79" fmla="*/ 3257 h 6558"/>
              <a:gd name="T80" fmla="*/ 4546 w 9426"/>
              <a:gd name="T81" fmla="*/ 3257 h 6558"/>
              <a:gd name="T82" fmla="*/ 4543 w 9426"/>
              <a:gd name="T83" fmla="*/ 3235 h 6558"/>
              <a:gd name="T84" fmla="*/ 3796 w 9426"/>
              <a:gd name="T85" fmla="*/ 1882 h 6558"/>
              <a:gd name="T86" fmla="*/ 3570 w 9426"/>
              <a:gd name="T87" fmla="*/ 1885 h 6558"/>
              <a:gd name="T88" fmla="*/ 3448 w 9426"/>
              <a:gd name="T89" fmla="*/ 2077 h 6558"/>
              <a:gd name="T90" fmla="*/ 4100 w 9426"/>
              <a:gd name="T91" fmla="*/ 3257 h 6558"/>
              <a:gd name="T92" fmla="*/ 3290 w 9426"/>
              <a:gd name="T93" fmla="*/ 3257 h 6558"/>
              <a:gd name="T94" fmla="*/ 3091 w 9426"/>
              <a:gd name="T95" fmla="*/ 3457 h 6558"/>
              <a:gd name="T96" fmla="*/ 3290 w 9426"/>
              <a:gd name="T97" fmla="*/ 3658 h 6558"/>
              <a:gd name="T98" fmla="*/ 4509 w 9426"/>
              <a:gd name="T99" fmla="*/ 3658 h 6558"/>
              <a:gd name="T100" fmla="*/ 4509 w 9426"/>
              <a:gd name="T101" fmla="*/ 4410 h 6558"/>
              <a:gd name="T102" fmla="*/ 3290 w 9426"/>
              <a:gd name="T103" fmla="*/ 4410 h 6558"/>
              <a:gd name="T104" fmla="*/ 3091 w 9426"/>
              <a:gd name="T105" fmla="*/ 4610 h 6558"/>
              <a:gd name="T106" fmla="*/ 3290 w 9426"/>
              <a:gd name="T107" fmla="*/ 4810 h 6558"/>
              <a:gd name="T108" fmla="*/ 4509 w 9426"/>
              <a:gd name="T109" fmla="*/ 4810 h 6558"/>
              <a:gd name="T110" fmla="*/ 4509 w 9426"/>
              <a:gd name="T111" fmla="*/ 5733 h 6558"/>
              <a:gd name="T112" fmla="*/ 4708 w 9426"/>
              <a:gd name="T113" fmla="*/ 5888 h 6558"/>
              <a:gd name="T114" fmla="*/ 4907 w 9426"/>
              <a:gd name="T115" fmla="*/ 5733 h 6558"/>
              <a:gd name="T116" fmla="*/ 4907 w 9426"/>
              <a:gd name="T117" fmla="*/ 4810 h 6558"/>
              <a:gd name="T118" fmla="*/ 6125 w 9426"/>
              <a:gd name="T119" fmla="*/ 4810 h 6558"/>
              <a:gd name="T120" fmla="*/ 6324 w 9426"/>
              <a:gd name="T121" fmla="*/ 4610 h 6558"/>
              <a:gd name="T122" fmla="*/ 6125 w 9426"/>
              <a:gd name="T123" fmla="*/ 4410 h 6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426" h="6558">
                <a:moveTo>
                  <a:pt x="7406" y="2487"/>
                </a:moveTo>
                <a:cubicBezTo>
                  <a:pt x="7332" y="2487"/>
                  <a:pt x="7257" y="2492"/>
                  <a:pt x="7182" y="2501"/>
                </a:cubicBezTo>
                <a:lnTo>
                  <a:pt x="7182" y="2487"/>
                </a:lnTo>
                <a:cubicBezTo>
                  <a:pt x="7182" y="1116"/>
                  <a:pt x="6074" y="0"/>
                  <a:pt x="4713" y="0"/>
                </a:cubicBezTo>
                <a:cubicBezTo>
                  <a:pt x="3352" y="0"/>
                  <a:pt x="2244" y="1116"/>
                  <a:pt x="2244" y="2487"/>
                </a:cubicBezTo>
                <a:lnTo>
                  <a:pt x="2244" y="2501"/>
                </a:lnTo>
                <a:cubicBezTo>
                  <a:pt x="2169" y="2492"/>
                  <a:pt x="2094" y="2487"/>
                  <a:pt x="2020" y="2487"/>
                </a:cubicBezTo>
                <a:cubicBezTo>
                  <a:pt x="906" y="2487"/>
                  <a:pt x="0" y="3400"/>
                  <a:pt x="0" y="4523"/>
                </a:cubicBezTo>
                <a:cubicBezTo>
                  <a:pt x="0" y="5645"/>
                  <a:pt x="906" y="6558"/>
                  <a:pt x="2020" y="6558"/>
                </a:cubicBezTo>
                <a:lnTo>
                  <a:pt x="7406" y="6558"/>
                </a:lnTo>
                <a:cubicBezTo>
                  <a:pt x="7530" y="6558"/>
                  <a:pt x="7631" y="6457"/>
                  <a:pt x="7631" y="6332"/>
                </a:cubicBezTo>
                <a:cubicBezTo>
                  <a:pt x="7631" y="6207"/>
                  <a:pt x="7530" y="6105"/>
                  <a:pt x="7406" y="6105"/>
                </a:cubicBezTo>
                <a:lnTo>
                  <a:pt x="2020" y="6105"/>
                </a:lnTo>
                <a:cubicBezTo>
                  <a:pt x="1153" y="6105"/>
                  <a:pt x="448" y="5395"/>
                  <a:pt x="448" y="4523"/>
                </a:cubicBezTo>
                <a:cubicBezTo>
                  <a:pt x="448" y="3514"/>
                  <a:pt x="1401" y="2717"/>
                  <a:pt x="2430" y="2996"/>
                </a:cubicBezTo>
                <a:cubicBezTo>
                  <a:pt x="2503" y="3017"/>
                  <a:pt x="2580" y="2998"/>
                  <a:pt x="2637" y="2949"/>
                </a:cubicBezTo>
                <a:cubicBezTo>
                  <a:pt x="2693" y="2899"/>
                  <a:pt x="2721" y="2824"/>
                  <a:pt x="2712" y="2749"/>
                </a:cubicBezTo>
                <a:cubicBezTo>
                  <a:pt x="2699" y="2650"/>
                  <a:pt x="2693" y="2566"/>
                  <a:pt x="2693" y="2487"/>
                </a:cubicBezTo>
                <a:cubicBezTo>
                  <a:pt x="2693" y="1365"/>
                  <a:pt x="3599" y="452"/>
                  <a:pt x="4713" y="452"/>
                </a:cubicBezTo>
                <a:cubicBezTo>
                  <a:pt x="5827" y="452"/>
                  <a:pt x="6733" y="1365"/>
                  <a:pt x="6733" y="2487"/>
                </a:cubicBezTo>
                <a:cubicBezTo>
                  <a:pt x="6733" y="2566"/>
                  <a:pt x="6727" y="2650"/>
                  <a:pt x="6714" y="2749"/>
                </a:cubicBezTo>
                <a:cubicBezTo>
                  <a:pt x="6705" y="2824"/>
                  <a:pt x="6733" y="2899"/>
                  <a:pt x="6789" y="2949"/>
                </a:cubicBezTo>
                <a:cubicBezTo>
                  <a:pt x="6845" y="2998"/>
                  <a:pt x="6923" y="3016"/>
                  <a:pt x="6995" y="2996"/>
                </a:cubicBezTo>
                <a:cubicBezTo>
                  <a:pt x="8025" y="2716"/>
                  <a:pt x="8977" y="3514"/>
                  <a:pt x="8977" y="4523"/>
                </a:cubicBezTo>
                <a:cubicBezTo>
                  <a:pt x="8977" y="4791"/>
                  <a:pt x="8909" y="5057"/>
                  <a:pt x="8779" y="5292"/>
                </a:cubicBezTo>
                <a:cubicBezTo>
                  <a:pt x="8718" y="5401"/>
                  <a:pt x="8757" y="5538"/>
                  <a:pt x="8865" y="5599"/>
                </a:cubicBezTo>
                <a:cubicBezTo>
                  <a:pt x="8974" y="5660"/>
                  <a:pt x="9110" y="5621"/>
                  <a:pt x="9171" y="5512"/>
                </a:cubicBezTo>
                <a:cubicBezTo>
                  <a:pt x="9338" y="5210"/>
                  <a:pt x="9426" y="4868"/>
                  <a:pt x="9426" y="4523"/>
                </a:cubicBezTo>
                <a:cubicBezTo>
                  <a:pt x="9426" y="3401"/>
                  <a:pt x="8520" y="2488"/>
                  <a:pt x="7406" y="2487"/>
                </a:cubicBezTo>
                <a:close/>
                <a:moveTo>
                  <a:pt x="6125" y="4410"/>
                </a:moveTo>
                <a:lnTo>
                  <a:pt x="4907" y="4410"/>
                </a:lnTo>
                <a:lnTo>
                  <a:pt x="4907" y="3658"/>
                </a:lnTo>
                <a:lnTo>
                  <a:pt x="6125" y="3658"/>
                </a:lnTo>
                <a:cubicBezTo>
                  <a:pt x="6235" y="3658"/>
                  <a:pt x="6324" y="3568"/>
                  <a:pt x="6324" y="3457"/>
                </a:cubicBezTo>
                <a:cubicBezTo>
                  <a:pt x="6324" y="3347"/>
                  <a:pt x="6235" y="3257"/>
                  <a:pt x="6125" y="3257"/>
                </a:cubicBezTo>
                <a:lnTo>
                  <a:pt x="5288" y="3257"/>
                </a:lnTo>
                <a:lnTo>
                  <a:pt x="5922" y="2110"/>
                </a:lnTo>
                <a:cubicBezTo>
                  <a:pt x="5951" y="2057"/>
                  <a:pt x="5897" y="1971"/>
                  <a:pt x="5801" y="1918"/>
                </a:cubicBezTo>
                <a:cubicBezTo>
                  <a:pt x="5705" y="1864"/>
                  <a:pt x="5604" y="1863"/>
                  <a:pt x="5574" y="1915"/>
                </a:cubicBezTo>
                <a:lnTo>
                  <a:pt x="4833" y="3257"/>
                </a:lnTo>
                <a:lnTo>
                  <a:pt x="4546" y="3257"/>
                </a:lnTo>
                <a:cubicBezTo>
                  <a:pt x="4545" y="3250"/>
                  <a:pt x="4547" y="3241"/>
                  <a:pt x="4543" y="3235"/>
                </a:cubicBezTo>
                <a:lnTo>
                  <a:pt x="3796" y="1882"/>
                </a:lnTo>
                <a:cubicBezTo>
                  <a:pt x="3767" y="1830"/>
                  <a:pt x="3666" y="1831"/>
                  <a:pt x="3570" y="1885"/>
                </a:cubicBezTo>
                <a:cubicBezTo>
                  <a:pt x="3473" y="1939"/>
                  <a:pt x="3419" y="2025"/>
                  <a:pt x="3448" y="2077"/>
                </a:cubicBezTo>
                <a:lnTo>
                  <a:pt x="4100" y="3257"/>
                </a:lnTo>
                <a:lnTo>
                  <a:pt x="3290" y="3257"/>
                </a:lnTo>
                <a:cubicBezTo>
                  <a:pt x="3181" y="3257"/>
                  <a:pt x="3091" y="3347"/>
                  <a:pt x="3091" y="3457"/>
                </a:cubicBezTo>
                <a:cubicBezTo>
                  <a:pt x="3091" y="3568"/>
                  <a:pt x="3181" y="3658"/>
                  <a:pt x="3290" y="3658"/>
                </a:cubicBezTo>
                <a:lnTo>
                  <a:pt x="4509" y="3658"/>
                </a:lnTo>
                <a:lnTo>
                  <a:pt x="4509" y="4410"/>
                </a:lnTo>
                <a:lnTo>
                  <a:pt x="3290" y="4410"/>
                </a:lnTo>
                <a:cubicBezTo>
                  <a:pt x="3181" y="4410"/>
                  <a:pt x="3091" y="4499"/>
                  <a:pt x="3091" y="4610"/>
                </a:cubicBezTo>
                <a:cubicBezTo>
                  <a:pt x="3091" y="4721"/>
                  <a:pt x="3181" y="4810"/>
                  <a:pt x="3290" y="4810"/>
                </a:cubicBezTo>
                <a:lnTo>
                  <a:pt x="4509" y="4810"/>
                </a:lnTo>
                <a:lnTo>
                  <a:pt x="4509" y="5733"/>
                </a:lnTo>
                <a:cubicBezTo>
                  <a:pt x="4509" y="5819"/>
                  <a:pt x="4598" y="5888"/>
                  <a:pt x="4708" y="5888"/>
                </a:cubicBezTo>
                <a:cubicBezTo>
                  <a:pt x="4818" y="5888"/>
                  <a:pt x="4907" y="5819"/>
                  <a:pt x="4907" y="5733"/>
                </a:cubicBezTo>
                <a:lnTo>
                  <a:pt x="4907" y="4810"/>
                </a:lnTo>
                <a:lnTo>
                  <a:pt x="6125" y="4810"/>
                </a:lnTo>
                <a:cubicBezTo>
                  <a:pt x="6235" y="4810"/>
                  <a:pt x="6324" y="4721"/>
                  <a:pt x="6324" y="4610"/>
                </a:cubicBezTo>
                <a:cubicBezTo>
                  <a:pt x="6324" y="4499"/>
                  <a:pt x="6235" y="4410"/>
                  <a:pt x="6125" y="44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图形5"/>
          <p:cNvSpPr>
            <a:spLocks noChangeAspect="1"/>
          </p:cNvSpPr>
          <p:nvPr/>
        </p:nvSpPr>
        <p:spPr bwMode="auto">
          <a:xfrm>
            <a:off x="5903577" y="2466353"/>
            <a:ext cx="384848" cy="445649"/>
          </a:xfrm>
          <a:custGeom>
            <a:avLst/>
            <a:gdLst>
              <a:gd name="T0" fmla="*/ 6080 w 10640"/>
              <a:gd name="T1" fmla="*/ 12240 h 12320"/>
              <a:gd name="T2" fmla="*/ 1120 w 10640"/>
              <a:gd name="T3" fmla="*/ 12240 h 12320"/>
              <a:gd name="T4" fmla="*/ 0 w 10640"/>
              <a:gd name="T5" fmla="*/ 11120 h 12320"/>
              <a:gd name="T6" fmla="*/ 0 w 10640"/>
              <a:gd name="T7" fmla="*/ 1120 h 12320"/>
              <a:gd name="T8" fmla="*/ 1120 w 10640"/>
              <a:gd name="T9" fmla="*/ 0 h 12320"/>
              <a:gd name="T10" fmla="*/ 9520 w 10640"/>
              <a:gd name="T11" fmla="*/ 0 h 12320"/>
              <a:gd name="T12" fmla="*/ 10640 w 10640"/>
              <a:gd name="T13" fmla="*/ 1120 h 12320"/>
              <a:gd name="T14" fmla="*/ 10640 w 10640"/>
              <a:gd name="T15" fmla="*/ 7760 h 12320"/>
              <a:gd name="T16" fmla="*/ 10320 w 10640"/>
              <a:gd name="T17" fmla="*/ 8080 h 12320"/>
              <a:gd name="T18" fmla="*/ 10000 w 10640"/>
              <a:gd name="T19" fmla="*/ 7760 h 12320"/>
              <a:gd name="T20" fmla="*/ 10000 w 10640"/>
              <a:gd name="T21" fmla="*/ 1120 h 12320"/>
              <a:gd name="T22" fmla="*/ 9520 w 10640"/>
              <a:gd name="T23" fmla="*/ 640 h 12320"/>
              <a:gd name="T24" fmla="*/ 1120 w 10640"/>
              <a:gd name="T25" fmla="*/ 640 h 12320"/>
              <a:gd name="T26" fmla="*/ 640 w 10640"/>
              <a:gd name="T27" fmla="*/ 1120 h 12320"/>
              <a:gd name="T28" fmla="*/ 640 w 10640"/>
              <a:gd name="T29" fmla="*/ 11200 h 12320"/>
              <a:gd name="T30" fmla="*/ 1120 w 10640"/>
              <a:gd name="T31" fmla="*/ 11680 h 12320"/>
              <a:gd name="T32" fmla="*/ 6000 w 10640"/>
              <a:gd name="T33" fmla="*/ 11680 h 12320"/>
              <a:gd name="T34" fmla="*/ 6320 w 10640"/>
              <a:gd name="T35" fmla="*/ 12000 h 12320"/>
              <a:gd name="T36" fmla="*/ 6080 w 10640"/>
              <a:gd name="T37" fmla="*/ 12240 h 12320"/>
              <a:gd name="T38" fmla="*/ 6320 w 10640"/>
              <a:gd name="T39" fmla="*/ 9040 h 12320"/>
              <a:gd name="T40" fmla="*/ 2320 w 10640"/>
              <a:gd name="T41" fmla="*/ 9040 h 12320"/>
              <a:gd name="T42" fmla="*/ 2000 w 10640"/>
              <a:gd name="T43" fmla="*/ 8720 h 12320"/>
              <a:gd name="T44" fmla="*/ 2000 w 10640"/>
              <a:gd name="T45" fmla="*/ 8720 h 12320"/>
              <a:gd name="T46" fmla="*/ 2320 w 10640"/>
              <a:gd name="T47" fmla="*/ 8400 h 12320"/>
              <a:gd name="T48" fmla="*/ 6320 w 10640"/>
              <a:gd name="T49" fmla="*/ 8400 h 12320"/>
              <a:gd name="T50" fmla="*/ 6640 w 10640"/>
              <a:gd name="T51" fmla="*/ 8720 h 12320"/>
              <a:gd name="T52" fmla="*/ 6640 w 10640"/>
              <a:gd name="T53" fmla="*/ 8720 h 12320"/>
              <a:gd name="T54" fmla="*/ 6320 w 10640"/>
              <a:gd name="T55" fmla="*/ 9040 h 12320"/>
              <a:gd name="T56" fmla="*/ 8320 w 10640"/>
              <a:gd name="T57" fmla="*/ 6160 h 12320"/>
              <a:gd name="T58" fmla="*/ 2240 w 10640"/>
              <a:gd name="T59" fmla="*/ 6160 h 12320"/>
              <a:gd name="T60" fmla="*/ 1920 w 10640"/>
              <a:gd name="T61" fmla="*/ 5840 h 12320"/>
              <a:gd name="T62" fmla="*/ 1920 w 10640"/>
              <a:gd name="T63" fmla="*/ 5840 h 12320"/>
              <a:gd name="T64" fmla="*/ 2240 w 10640"/>
              <a:gd name="T65" fmla="*/ 5520 h 12320"/>
              <a:gd name="T66" fmla="*/ 8320 w 10640"/>
              <a:gd name="T67" fmla="*/ 5520 h 12320"/>
              <a:gd name="T68" fmla="*/ 8640 w 10640"/>
              <a:gd name="T69" fmla="*/ 5840 h 12320"/>
              <a:gd name="T70" fmla="*/ 8640 w 10640"/>
              <a:gd name="T71" fmla="*/ 5840 h 12320"/>
              <a:gd name="T72" fmla="*/ 8320 w 10640"/>
              <a:gd name="T73" fmla="*/ 6160 h 12320"/>
              <a:gd name="T74" fmla="*/ 8400 w 10640"/>
              <a:gd name="T75" fmla="*/ 3440 h 12320"/>
              <a:gd name="T76" fmla="*/ 2320 w 10640"/>
              <a:gd name="T77" fmla="*/ 3440 h 12320"/>
              <a:gd name="T78" fmla="*/ 2000 w 10640"/>
              <a:gd name="T79" fmla="*/ 3120 h 12320"/>
              <a:gd name="T80" fmla="*/ 2000 w 10640"/>
              <a:gd name="T81" fmla="*/ 3120 h 12320"/>
              <a:gd name="T82" fmla="*/ 2320 w 10640"/>
              <a:gd name="T83" fmla="*/ 2800 h 12320"/>
              <a:gd name="T84" fmla="*/ 8400 w 10640"/>
              <a:gd name="T85" fmla="*/ 2800 h 12320"/>
              <a:gd name="T86" fmla="*/ 8720 w 10640"/>
              <a:gd name="T87" fmla="*/ 3120 h 12320"/>
              <a:gd name="T88" fmla="*/ 8720 w 10640"/>
              <a:gd name="T89" fmla="*/ 3120 h 12320"/>
              <a:gd name="T90" fmla="*/ 8400 w 10640"/>
              <a:gd name="T91" fmla="*/ 3440 h 12320"/>
              <a:gd name="T92" fmla="*/ 10560 w 10640"/>
              <a:gd name="T93" fmla="*/ 9280 h 12320"/>
              <a:gd name="T94" fmla="*/ 10080 w 10640"/>
              <a:gd name="T95" fmla="*/ 9280 h 12320"/>
              <a:gd name="T96" fmla="*/ 8080 w 10640"/>
              <a:gd name="T97" fmla="*/ 11440 h 12320"/>
              <a:gd name="T98" fmla="*/ 7280 w 10640"/>
              <a:gd name="T99" fmla="*/ 10640 h 12320"/>
              <a:gd name="T100" fmla="*/ 6800 w 10640"/>
              <a:gd name="T101" fmla="*/ 10640 h 12320"/>
              <a:gd name="T102" fmla="*/ 6800 w 10640"/>
              <a:gd name="T103" fmla="*/ 11120 h 12320"/>
              <a:gd name="T104" fmla="*/ 7920 w 10640"/>
              <a:gd name="T105" fmla="*/ 12160 h 12320"/>
              <a:gd name="T106" fmla="*/ 8400 w 10640"/>
              <a:gd name="T107" fmla="*/ 12160 h 12320"/>
              <a:gd name="T108" fmla="*/ 10640 w 10640"/>
              <a:gd name="T109" fmla="*/ 9680 h 12320"/>
              <a:gd name="T110" fmla="*/ 10560 w 10640"/>
              <a:gd name="T111" fmla="*/ 9280 h 12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0640" h="12320">
                <a:moveTo>
                  <a:pt x="6080" y="12240"/>
                </a:moveTo>
                <a:lnTo>
                  <a:pt x="1120" y="12240"/>
                </a:lnTo>
                <a:cubicBezTo>
                  <a:pt x="480" y="12240"/>
                  <a:pt x="0" y="11760"/>
                  <a:pt x="0" y="11120"/>
                </a:cubicBezTo>
                <a:lnTo>
                  <a:pt x="0" y="1120"/>
                </a:lnTo>
                <a:cubicBezTo>
                  <a:pt x="0" y="480"/>
                  <a:pt x="480" y="0"/>
                  <a:pt x="1120" y="0"/>
                </a:cubicBezTo>
                <a:lnTo>
                  <a:pt x="9520" y="0"/>
                </a:lnTo>
                <a:cubicBezTo>
                  <a:pt x="10160" y="0"/>
                  <a:pt x="10640" y="480"/>
                  <a:pt x="10640" y="1120"/>
                </a:cubicBezTo>
                <a:lnTo>
                  <a:pt x="10640" y="7760"/>
                </a:lnTo>
                <a:cubicBezTo>
                  <a:pt x="10640" y="7920"/>
                  <a:pt x="10480" y="8080"/>
                  <a:pt x="10320" y="8080"/>
                </a:cubicBezTo>
                <a:cubicBezTo>
                  <a:pt x="10160" y="8080"/>
                  <a:pt x="10000" y="7920"/>
                  <a:pt x="10000" y="7760"/>
                </a:cubicBezTo>
                <a:lnTo>
                  <a:pt x="10000" y="1120"/>
                </a:lnTo>
                <a:cubicBezTo>
                  <a:pt x="10000" y="880"/>
                  <a:pt x="9760" y="640"/>
                  <a:pt x="9520" y="640"/>
                </a:cubicBezTo>
                <a:lnTo>
                  <a:pt x="1120" y="640"/>
                </a:lnTo>
                <a:cubicBezTo>
                  <a:pt x="880" y="640"/>
                  <a:pt x="640" y="880"/>
                  <a:pt x="640" y="1120"/>
                </a:cubicBezTo>
                <a:lnTo>
                  <a:pt x="640" y="11200"/>
                </a:lnTo>
                <a:cubicBezTo>
                  <a:pt x="640" y="11440"/>
                  <a:pt x="880" y="11680"/>
                  <a:pt x="1120" y="11680"/>
                </a:cubicBezTo>
                <a:lnTo>
                  <a:pt x="6000" y="11680"/>
                </a:lnTo>
                <a:cubicBezTo>
                  <a:pt x="6160" y="11680"/>
                  <a:pt x="6320" y="11840"/>
                  <a:pt x="6320" y="12000"/>
                </a:cubicBezTo>
                <a:cubicBezTo>
                  <a:pt x="6320" y="12160"/>
                  <a:pt x="6240" y="12240"/>
                  <a:pt x="6080" y="12240"/>
                </a:cubicBezTo>
                <a:close/>
                <a:moveTo>
                  <a:pt x="6320" y="9040"/>
                </a:moveTo>
                <a:lnTo>
                  <a:pt x="2320" y="9040"/>
                </a:lnTo>
                <a:cubicBezTo>
                  <a:pt x="2160" y="9040"/>
                  <a:pt x="2000" y="8880"/>
                  <a:pt x="2000" y="8720"/>
                </a:cubicBezTo>
                <a:lnTo>
                  <a:pt x="2000" y="8720"/>
                </a:lnTo>
                <a:cubicBezTo>
                  <a:pt x="2000" y="8560"/>
                  <a:pt x="2160" y="8400"/>
                  <a:pt x="2320" y="8400"/>
                </a:cubicBezTo>
                <a:lnTo>
                  <a:pt x="6320" y="8400"/>
                </a:lnTo>
                <a:cubicBezTo>
                  <a:pt x="6480" y="8400"/>
                  <a:pt x="6640" y="8560"/>
                  <a:pt x="6640" y="8720"/>
                </a:cubicBezTo>
                <a:lnTo>
                  <a:pt x="6640" y="8720"/>
                </a:lnTo>
                <a:cubicBezTo>
                  <a:pt x="6560" y="8880"/>
                  <a:pt x="6480" y="9040"/>
                  <a:pt x="6320" y="9040"/>
                </a:cubicBezTo>
                <a:close/>
                <a:moveTo>
                  <a:pt x="8320" y="6160"/>
                </a:moveTo>
                <a:lnTo>
                  <a:pt x="2240" y="6160"/>
                </a:lnTo>
                <a:cubicBezTo>
                  <a:pt x="2080" y="6160"/>
                  <a:pt x="1920" y="6000"/>
                  <a:pt x="1920" y="5840"/>
                </a:cubicBezTo>
                <a:lnTo>
                  <a:pt x="1920" y="5840"/>
                </a:lnTo>
                <a:cubicBezTo>
                  <a:pt x="1920" y="5680"/>
                  <a:pt x="2080" y="5520"/>
                  <a:pt x="2240" y="5520"/>
                </a:cubicBezTo>
                <a:lnTo>
                  <a:pt x="8320" y="5520"/>
                </a:lnTo>
                <a:cubicBezTo>
                  <a:pt x="8480" y="5520"/>
                  <a:pt x="8640" y="5680"/>
                  <a:pt x="8640" y="5840"/>
                </a:cubicBezTo>
                <a:lnTo>
                  <a:pt x="8640" y="5840"/>
                </a:lnTo>
                <a:cubicBezTo>
                  <a:pt x="8640" y="6000"/>
                  <a:pt x="8480" y="6160"/>
                  <a:pt x="8320" y="6160"/>
                </a:cubicBezTo>
                <a:close/>
                <a:moveTo>
                  <a:pt x="8400" y="3440"/>
                </a:moveTo>
                <a:lnTo>
                  <a:pt x="2320" y="3440"/>
                </a:lnTo>
                <a:cubicBezTo>
                  <a:pt x="2160" y="3440"/>
                  <a:pt x="2000" y="3280"/>
                  <a:pt x="2000" y="3120"/>
                </a:cubicBezTo>
                <a:lnTo>
                  <a:pt x="2000" y="3120"/>
                </a:lnTo>
                <a:cubicBezTo>
                  <a:pt x="2000" y="2960"/>
                  <a:pt x="2160" y="2800"/>
                  <a:pt x="2320" y="2800"/>
                </a:cubicBezTo>
                <a:lnTo>
                  <a:pt x="8400" y="2800"/>
                </a:lnTo>
                <a:cubicBezTo>
                  <a:pt x="8560" y="2800"/>
                  <a:pt x="8720" y="2960"/>
                  <a:pt x="8720" y="3120"/>
                </a:cubicBezTo>
                <a:lnTo>
                  <a:pt x="8720" y="3120"/>
                </a:lnTo>
                <a:cubicBezTo>
                  <a:pt x="8720" y="3280"/>
                  <a:pt x="8560" y="3440"/>
                  <a:pt x="8400" y="3440"/>
                </a:cubicBezTo>
                <a:close/>
                <a:moveTo>
                  <a:pt x="10560" y="9280"/>
                </a:moveTo>
                <a:cubicBezTo>
                  <a:pt x="10400" y="9120"/>
                  <a:pt x="10160" y="9120"/>
                  <a:pt x="10080" y="9280"/>
                </a:cubicBezTo>
                <a:lnTo>
                  <a:pt x="8080" y="11440"/>
                </a:lnTo>
                <a:lnTo>
                  <a:pt x="7280" y="10640"/>
                </a:lnTo>
                <a:cubicBezTo>
                  <a:pt x="7120" y="10480"/>
                  <a:pt x="6880" y="10480"/>
                  <a:pt x="6800" y="10640"/>
                </a:cubicBezTo>
                <a:cubicBezTo>
                  <a:pt x="6720" y="10800"/>
                  <a:pt x="6640" y="11040"/>
                  <a:pt x="6800" y="11120"/>
                </a:cubicBezTo>
                <a:lnTo>
                  <a:pt x="7920" y="12160"/>
                </a:lnTo>
                <a:cubicBezTo>
                  <a:pt x="8080" y="12320"/>
                  <a:pt x="8320" y="12320"/>
                  <a:pt x="8400" y="12160"/>
                </a:cubicBezTo>
                <a:lnTo>
                  <a:pt x="10640" y="9680"/>
                </a:lnTo>
                <a:cubicBezTo>
                  <a:pt x="10640" y="9600"/>
                  <a:pt x="10640" y="9360"/>
                  <a:pt x="10560" y="92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图形4"/>
          <p:cNvSpPr>
            <a:spLocks noChangeAspect="1"/>
          </p:cNvSpPr>
          <p:nvPr/>
        </p:nvSpPr>
        <p:spPr bwMode="auto">
          <a:xfrm>
            <a:off x="2336985" y="2573803"/>
            <a:ext cx="444396" cy="413823"/>
          </a:xfrm>
          <a:custGeom>
            <a:avLst/>
            <a:gdLst>
              <a:gd name="T0" fmla="*/ 8052 w 11204"/>
              <a:gd name="T1" fmla="*/ 701 h 10433"/>
              <a:gd name="T2" fmla="*/ 7702 w 11204"/>
              <a:gd name="T3" fmla="*/ 6 h 10433"/>
              <a:gd name="T4" fmla="*/ 7352 w 11204"/>
              <a:gd name="T5" fmla="*/ 701 h 10433"/>
              <a:gd name="T6" fmla="*/ 3854 w 11204"/>
              <a:gd name="T7" fmla="*/ 353 h 10433"/>
              <a:gd name="T8" fmla="*/ 3504 w 11204"/>
              <a:gd name="T9" fmla="*/ 6 h 10433"/>
              <a:gd name="T10" fmla="*/ 3154 w 11204"/>
              <a:gd name="T11" fmla="*/ 353 h 10433"/>
              <a:gd name="T12" fmla="*/ 1755 w 11204"/>
              <a:gd name="T13" fmla="*/ 701 h 10433"/>
              <a:gd name="T14" fmla="*/ 5 w 11204"/>
              <a:gd name="T15" fmla="*/ 2438 h 10433"/>
              <a:gd name="T16" fmla="*/ 513 w 11204"/>
              <a:gd name="T17" fmla="*/ 9925 h 10433"/>
              <a:gd name="T18" fmla="*/ 9450 w 11204"/>
              <a:gd name="T19" fmla="*/ 10428 h 10433"/>
              <a:gd name="T20" fmla="*/ 11200 w 11204"/>
              <a:gd name="T21" fmla="*/ 8691 h 10433"/>
              <a:gd name="T22" fmla="*/ 10693 w 11204"/>
              <a:gd name="T23" fmla="*/ 1205 h 10433"/>
              <a:gd name="T24" fmla="*/ 707 w 11204"/>
              <a:gd name="T25" fmla="*/ 2438 h 10433"/>
              <a:gd name="T26" fmla="*/ 3155 w 11204"/>
              <a:gd name="T27" fmla="*/ 1396 h 10433"/>
              <a:gd name="T28" fmla="*/ 3252 w 11204"/>
              <a:gd name="T29" fmla="*/ 1996 h 10433"/>
              <a:gd name="T30" fmla="*/ 3759 w 11204"/>
              <a:gd name="T31" fmla="*/ 1996 h 10433"/>
              <a:gd name="T32" fmla="*/ 3855 w 11204"/>
              <a:gd name="T33" fmla="*/ 1396 h 10433"/>
              <a:gd name="T34" fmla="*/ 7353 w 11204"/>
              <a:gd name="T35" fmla="*/ 1743 h 10433"/>
              <a:gd name="T36" fmla="*/ 7950 w 11204"/>
              <a:gd name="T37" fmla="*/ 1990 h 10433"/>
              <a:gd name="T38" fmla="*/ 8053 w 11204"/>
              <a:gd name="T39" fmla="*/ 1396 h 10433"/>
              <a:gd name="T40" fmla="*/ 10500 w 11204"/>
              <a:gd name="T41" fmla="*/ 2438 h 10433"/>
              <a:gd name="T42" fmla="*/ 707 w 11204"/>
              <a:gd name="T43" fmla="*/ 3480 h 10433"/>
              <a:gd name="T44" fmla="*/ 10499 w 11204"/>
              <a:gd name="T45" fmla="*/ 8691 h 10433"/>
              <a:gd name="T46" fmla="*/ 1757 w 11204"/>
              <a:gd name="T47" fmla="*/ 9733 h 10433"/>
              <a:gd name="T48" fmla="*/ 707 w 11204"/>
              <a:gd name="T49" fmla="*/ 4175 h 10433"/>
              <a:gd name="T50" fmla="*/ 10499 w 11204"/>
              <a:gd name="T51" fmla="*/ 8691 h 10433"/>
              <a:gd name="T52" fmla="*/ 2504 w 11204"/>
              <a:gd name="T53" fmla="*/ 8691 h 10433"/>
              <a:gd name="T54" fmla="*/ 3202 w 11204"/>
              <a:gd name="T55" fmla="*/ 7996 h 10433"/>
              <a:gd name="T56" fmla="*/ 2502 w 11204"/>
              <a:gd name="T57" fmla="*/ 7301 h 10433"/>
              <a:gd name="T58" fmla="*/ 1802 w 11204"/>
              <a:gd name="T59" fmla="*/ 7996 h 10433"/>
              <a:gd name="T60" fmla="*/ 2504 w 11204"/>
              <a:gd name="T61" fmla="*/ 8691 h 10433"/>
              <a:gd name="T62" fmla="*/ 2991 w 11204"/>
              <a:gd name="T63" fmla="*/ 6398 h 10433"/>
              <a:gd name="T64" fmla="*/ 2991 w 11204"/>
              <a:gd name="T65" fmla="*/ 5426 h 10433"/>
              <a:gd name="T66" fmla="*/ 2012 w 11204"/>
              <a:gd name="T67" fmla="*/ 5426 h 10433"/>
              <a:gd name="T68" fmla="*/ 2012 w 11204"/>
              <a:gd name="T69" fmla="*/ 6398 h 10433"/>
              <a:gd name="T70" fmla="*/ 5646 w 11204"/>
              <a:gd name="T71" fmla="*/ 8691 h 10433"/>
              <a:gd name="T72" fmla="*/ 6136 w 11204"/>
              <a:gd name="T73" fmla="*/ 7510 h 10433"/>
              <a:gd name="T74" fmla="*/ 5156 w 11204"/>
              <a:gd name="T75" fmla="*/ 7510 h 10433"/>
              <a:gd name="T76" fmla="*/ 5156 w 11204"/>
              <a:gd name="T77" fmla="*/ 8482 h 10433"/>
              <a:gd name="T78" fmla="*/ 5646 w 11204"/>
              <a:gd name="T79" fmla="*/ 6606 h 10433"/>
              <a:gd name="T80" fmla="*/ 6139 w 11204"/>
              <a:gd name="T81" fmla="*/ 5426 h 10433"/>
              <a:gd name="T82" fmla="*/ 5159 w 11204"/>
              <a:gd name="T83" fmla="*/ 5426 h 10433"/>
              <a:gd name="T84" fmla="*/ 5154 w 11204"/>
              <a:gd name="T85" fmla="*/ 6398 h 10433"/>
              <a:gd name="T86" fmla="*/ 8630 w 11204"/>
              <a:gd name="T87" fmla="*/ 8691 h 10433"/>
              <a:gd name="T88" fmla="*/ 9330 w 11204"/>
              <a:gd name="T89" fmla="*/ 7996 h 10433"/>
              <a:gd name="T90" fmla="*/ 8630 w 11204"/>
              <a:gd name="T91" fmla="*/ 7301 h 10433"/>
              <a:gd name="T92" fmla="*/ 7930 w 11204"/>
              <a:gd name="T93" fmla="*/ 7996 h 10433"/>
              <a:gd name="T94" fmla="*/ 8630 w 11204"/>
              <a:gd name="T95" fmla="*/ 8691 h 10433"/>
              <a:gd name="T96" fmla="*/ 9329 w 11204"/>
              <a:gd name="T97" fmla="*/ 5912 h 10433"/>
              <a:gd name="T98" fmla="*/ 8629 w 11204"/>
              <a:gd name="T99" fmla="*/ 5217 h 10433"/>
              <a:gd name="T100" fmla="*/ 7929 w 11204"/>
              <a:gd name="T101" fmla="*/ 5912 h 10433"/>
              <a:gd name="T102" fmla="*/ 8630 w 11204"/>
              <a:gd name="T103" fmla="*/ 6606 h 104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204" h="10433">
                <a:moveTo>
                  <a:pt x="9450" y="701"/>
                </a:moveTo>
                <a:lnTo>
                  <a:pt x="8052" y="701"/>
                </a:lnTo>
                <a:lnTo>
                  <a:pt x="8052" y="353"/>
                </a:lnTo>
                <a:cubicBezTo>
                  <a:pt x="8052" y="161"/>
                  <a:pt x="7895" y="6"/>
                  <a:pt x="7702" y="6"/>
                </a:cubicBezTo>
                <a:cubicBezTo>
                  <a:pt x="7509" y="6"/>
                  <a:pt x="7353" y="161"/>
                  <a:pt x="7352" y="353"/>
                </a:cubicBezTo>
                <a:lnTo>
                  <a:pt x="7352" y="701"/>
                </a:lnTo>
                <a:lnTo>
                  <a:pt x="3854" y="701"/>
                </a:lnTo>
                <a:lnTo>
                  <a:pt x="3854" y="353"/>
                </a:lnTo>
                <a:cubicBezTo>
                  <a:pt x="3860" y="260"/>
                  <a:pt x="3825" y="167"/>
                  <a:pt x="3758" y="101"/>
                </a:cubicBezTo>
                <a:cubicBezTo>
                  <a:pt x="3690" y="35"/>
                  <a:pt x="3598" y="0"/>
                  <a:pt x="3504" y="6"/>
                </a:cubicBezTo>
                <a:cubicBezTo>
                  <a:pt x="3410" y="0"/>
                  <a:pt x="3318" y="35"/>
                  <a:pt x="3250" y="101"/>
                </a:cubicBezTo>
                <a:cubicBezTo>
                  <a:pt x="3184" y="167"/>
                  <a:pt x="3149" y="260"/>
                  <a:pt x="3154" y="353"/>
                </a:cubicBezTo>
                <a:lnTo>
                  <a:pt x="3154" y="701"/>
                </a:lnTo>
                <a:lnTo>
                  <a:pt x="1755" y="701"/>
                </a:lnTo>
                <a:cubicBezTo>
                  <a:pt x="1290" y="696"/>
                  <a:pt x="843" y="877"/>
                  <a:pt x="513" y="1205"/>
                </a:cubicBezTo>
                <a:cubicBezTo>
                  <a:pt x="184" y="1531"/>
                  <a:pt x="2" y="1975"/>
                  <a:pt x="5" y="2438"/>
                </a:cubicBezTo>
                <a:lnTo>
                  <a:pt x="5" y="8691"/>
                </a:lnTo>
                <a:cubicBezTo>
                  <a:pt x="0" y="9153"/>
                  <a:pt x="184" y="9598"/>
                  <a:pt x="513" y="9925"/>
                </a:cubicBezTo>
                <a:cubicBezTo>
                  <a:pt x="843" y="10252"/>
                  <a:pt x="1290" y="10433"/>
                  <a:pt x="1755" y="10428"/>
                </a:cubicBezTo>
                <a:lnTo>
                  <a:pt x="9450" y="10428"/>
                </a:lnTo>
                <a:cubicBezTo>
                  <a:pt x="9915" y="10433"/>
                  <a:pt x="10363" y="10252"/>
                  <a:pt x="10693" y="9925"/>
                </a:cubicBezTo>
                <a:cubicBezTo>
                  <a:pt x="11022" y="9598"/>
                  <a:pt x="11204" y="9155"/>
                  <a:pt x="11200" y="8691"/>
                </a:cubicBezTo>
                <a:lnTo>
                  <a:pt x="11200" y="2438"/>
                </a:lnTo>
                <a:cubicBezTo>
                  <a:pt x="11204" y="1976"/>
                  <a:pt x="11022" y="1531"/>
                  <a:pt x="10693" y="1205"/>
                </a:cubicBezTo>
                <a:cubicBezTo>
                  <a:pt x="10362" y="878"/>
                  <a:pt x="9915" y="697"/>
                  <a:pt x="9450" y="701"/>
                </a:cubicBezTo>
                <a:close/>
                <a:moveTo>
                  <a:pt x="707" y="2438"/>
                </a:moveTo>
                <a:cubicBezTo>
                  <a:pt x="720" y="1868"/>
                  <a:pt x="1183" y="1410"/>
                  <a:pt x="1757" y="1396"/>
                </a:cubicBezTo>
                <a:lnTo>
                  <a:pt x="3155" y="1396"/>
                </a:lnTo>
                <a:lnTo>
                  <a:pt x="3155" y="1743"/>
                </a:lnTo>
                <a:cubicBezTo>
                  <a:pt x="3149" y="1837"/>
                  <a:pt x="3184" y="1930"/>
                  <a:pt x="3252" y="1996"/>
                </a:cubicBezTo>
                <a:cubicBezTo>
                  <a:pt x="3319" y="2062"/>
                  <a:pt x="3410" y="2097"/>
                  <a:pt x="3505" y="2091"/>
                </a:cubicBezTo>
                <a:cubicBezTo>
                  <a:pt x="3599" y="2097"/>
                  <a:pt x="3692" y="2062"/>
                  <a:pt x="3759" y="1996"/>
                </a:cubicBezTo>
                <a:cubicBezTo>
                  <a:pt x="3827" y="1930"/>
                  <a:pt x="3862" y="1837"/>
                  <a:pt x="3855" y="1743"/>
                </a:cubicBezTo>
                <a:lnTo>
                  <a:pt x="3855" y="1396"/>
                </a:lnTo>
                <a:lnTo>
                  <a:pt x="7353" y="1396"/>
                </a:lnTo>
                <a:lnTo>
                  <a:pt x="7353" y="1743"/>
                </a:lnTo>
                <a:cubicBezTo>
                  <a:pt x="7353" y="1936"/>
                  <a:pt x="7509" y="2091"/>
                  <a:pt x="7703" y="2091"/>
                </a:cubicBezTo>
                <a:cubicBezTo>
                  <a:pt x="7795" y="2091"/>
                  <a:pt x="7884" y="2055"/>
                  <a:pt x="7950" y="1990"/>
                </a:cubicBezTo>
                <a:cubicBezTo>
                  <a:pt x="8015" y="1925"/>
                  <a:pt x="8053" y="1836"/>
                  <a:pt x="8053" y="1743"/>
                </a:cubicBezTo>
                <a:lnTo>
                  <a:pt x="8053" y="1396"/>
                </a:lnTo>
                <a:lnTo>
                  <a:pt x="9452" y="1396"/>
                </a:lnTo>
                <a:cubicBezTo>
                  <a:pt x="10025" y="1410"/>
                  <a:pt x="10486" y="1868"/>
                  <a:pt x="10500" y="2438"/>
                </a:cubicBezTo>
                <a:lnTo>
                  <a:pt x="10500" y="3480"/>
                </a:lnTo>
                <a:lnTo>
                  <a:pt x="707" y="3480"/>
                </a:lnTo>
                <a:lnTo>
                  <a:pt x="707" y="2438"/>
                </a:lnTo>
                <a:close/>
                <a:moveTo>
                  <a:pt x="10499" y="8691"/>
                </a:moveTo>
                <a:cubicBezTo>
                  <a:pt x="10485" y="9261"/>
                  <a:pt x="10023" y="9718"/>
                  <a:pt x="9450" y="9733"/>
                </a:cubicBezTo>
                <a:lnTo>
                  <a:pt x="1757" y="9733"/>
                </a:lnTo>
                <a:cubicBezTo>
                  <a:pt x="1183" y="9720"/>
                  <a:pt x="720" y="9261"/>
                  <a:pt x="707" y="8691"/>
                </a:cubicBezTo>
                <a:lnTo>
                  <a:pt x="707" y="4175"/>
                </a:lnTo>
                <a:lnTo>
                  <a:pt x="10500" y="4175"/>
                </a:lnTo>
                <a:lnTo>
                  <a:pt x="10499" y="8691"/>
                </a:lnTo>
                <a:close/>
                <a:moveTo>
                  <a:pt x="10499" y="8691"/>
                </a:moveTo>
                <a:close/>
                <a:moveTo>
                  <a:pt x="2504" y="8691"/>
                </a:moveTo>
                <a:cubicBezTo>
                  <a:pt x="2689" y="8696"/>
                  <a:pt x="2868" y="8620"/>
                  <a:pt x="2991" y="8482"/>
                </a:cubicBezTo>
                <a:cubicBezTo>
                  <a:pt x="3125" y="8356"/>
                  <a:pt x="3202" y="8179"/>
                  <a:pt x="3202" y="7996"/>
                </a:cubicBezTo>
                <a:cubicBezTo>
                  <a:pt x="3202" y="7812"/>
                  <a:pt x="3125" y="7636"/>
                  <a:pt x="2991" y="7510"/>
                </a:cubicBezTo>
                <a:cubicBezTo>
                  <a:pt x="2864" y="7376"/>
                  <a:pt x="2687" y="7301"/>
                  <a:pt x="2502" y="7301"/>
                </a:cubicBezTo>
                <a:cubicBezTo>
                  <a:pt x="2316" y="7301"/>
                  <a:pt x="2140" y="7376"/>
                  <a:pt x="2012" y="7510"/>
                </a:cubicBezTo>
                <a:cubicBezTo>
                  <a:pt x="1878" y="7636"/>
                  <a:pt x="1802" y="7812"/>
                  <a:pt x="1802" y="7996"/>
                </a:cubicBezTo>
                <a:cubicBezTo>
                  <a:pt x="1802" y="8179"/>
                  <a:pt x="1878" y="8356"/>
                  <a:pt x="2012" y="8482"/>
                </a:cubicBezTo>
                <a:cubicBezTo>
                  <a:pt x="2137" y="8621"/>
                  <a:pt x="2317" y="8697"/>
                  <a:pt x="2504" y="8691"/>
                </a:cubicBezTo>
                <a:close/>
                <a:moveTo>
                  <a:pt x="2504" y="6606"/>
                </a:moveTo>
                <a:cubicBezTo>
                  <a:pt x="2689" y="6611"/>
                  <a:pt x="2868" y="6535"/>
                  <a:pt x="2991" y="6398"/>
                </a:cubicBezTo>
                <a:cubicBezTo>
                  <a:pt x="3118" y="6267"/>
                  <a:pt x="3193" y="6095"/>
                  <a:pt x="3202" y="5912"/>
                </a:cubicBezTo>
                <a:cubicBezTo>
                  <a:pt x="3194" y="5730"/>
                  <a:pt x="3119" y="5557"/>
                  <a:pt x="2991" y="5426"/>
                </a:cubicBezTo>
                <a:cubicBezTo>
                  <a:pt x="2864" y="5292"/>
                  <a:pt x="2687" y="5217"/>
                  <a:pt x="2502" y="5217"/>
                </a:cubicBezTo>
                <a:cubicBezTo>
                  <a:pt x="2316" y="5217"/>
                  <a:pt x="2139" y="5292"/>
                  <a:pt x="2012" y="5426"/>
                </a:cubicBezTo>
                <a:cubicBezTo>
                  <a:pt x="1885" y="5557"/>
                  <a:pt x="1810" y="5730"/>
                  <a:pt x="1802" y="5912"/>
                </a:cubicBezTo>
                <a:cubicBezTo>
                  <a:pt x="1810" y="6095"/>
                  <a:pt x="1884" y="6267"/>
                  <a:pt x="2012" y="6398"/>
                </a:cubicBezTo>
                <a:cubicBezTo>
                  <a:pt x="2137" y="6536"/>
                  <a:pt x="2317" y="6612"/>
                  <a:pt x="2504" y="6606"/>
                </a:cubicBezTo>
                <a:close/>
                <a:moveTo>
                  <a:pt x="5646" y="8691"/>
                </a:moveTo>
                <a:cubicBezTo>
                  <a:pt x="5929" y="8695"/>
                  <a:pt x="6185" y="8526"/>
                  <a:pt x="6294" y="8265"/>
                </a:cubicBezTo>
                <a:cubicBezTo>
                  <a:pt x="6401" y="8005"/>
                  <a:pt x="6339" y="7705"/>
                  <a:pt x="6136" y="7510"/>
                </a:cubicBezTo>
                <a:cubicBezTo>
                  <a:pt x="6009" y="7376"/>
                  <a:pt x="5831" y="7301"/>
                  <a:pt x="5646" y="7301"/>
                </a:cubicBezTo>
                <a:cubicBezTo>
                  <a:pt x="5461" y="7301"/>
                  <a:pt x="5284" y="7376"/>
                  <a:pt x="5156" y="7510"/>
                </a:cubicBezTo>
                <a:cubicBezTo>
                  <a:pt x="5023" y="7636"/>
                  <a:pt x="4946" y="7812"/>
                  <a:pt x="4946" y="7996"/>
                </a:cubicBezTo>
                <a:cubicBezTo>
                  <a:pt x="4946" y="8179"/>
                  <a:pt x="5023" y="8356"/>
                  <a:pt x="5156" y="8482"/>
                </a:cubicBezTo>
                <a:cubicBezTo>
                  <a:pt x="5281" y="8621"/>
                  <a:pt x="5461" y="8696"/>
                  <a:pt x="5646" y="8691"/>
                </a:cubicBezTo>
                <a:close/>
                <a:moveTo>
                  <a:pt x="5646" y="6606"/>
                </a:moveTo>
                <a:cubicBezTo>
                  <a:pt x="6030" y="6598"/>
                  <a:pt x="6339" y="6292"/>
                  <a:pt x="6349" y="5912"/>
                </a:cubicBezTo>
                <a:cubicBezTo>
                  <a:pt x="6340" y="5730"/>
                  <a:pt x="6267" y="5557"/>
                  <a:pt x="6139" y="5426"/>
                </a:cubicBezTo>
                <a:cubicBezTo>
                  <a:pt x="6012" y="5292"/>
                  <a:pt x="5834" y="5217"/>
                  <a:pt x="5649" y="5217"/>
                </a:cubicBezTo>
                <a:cubicBezTo>
                  <a:pt x="5464" y="5217"/>
                  <a:pt x="5288" y="5292"/>
                  <a:pt x="5159" y="5426"/>
                </a:cubicBezTo>
                <a:cubicBezTo>
                  <a:pt x="5032" y="5557"/>
                  <a:pt x="4958" y="5730"/>
                  <a:pt x="4949" y="5912"/>
                </a:cubicBezTo>
                <a:cubicBezTo>
                  <a:pt x="4957" y="6093"/>
                  <a:pt x="5029" y="6266"/>
                  <a:pt x="5154" y="6398"/>
                </a:cubicBezTo>
                <a:cubicBezTo>
                  <a:pt x="5280" y="6536"/>
                  <a:pt x="5460" y="6612"/>
                  <a:pt x="5646" y="6606"/>
                </a:cubicBezTo>
                <a:close/>
                <a:moveTo>
                  <a:pt x="8630" y="8691"/>
                </a:moveTo>
                <a:cubicBezTo>
                  <a:pt x="8817" y="8696"/>
                  <a:pt x="8995" y="8620"/>
                  <a:pt x="9120" y="8482"/>
                </a:cubicBezTo>
                <a:cubicBezTo>
                  <a:pt x="9254" y="8356"/>
                  <a:pt x="9330" y="8179"/>
                  <a:pt x="9330" y="7996"/>
                </a:cubicBezTo>
                <a:cubicBezTo>
                  <a:pt x="9330" y="7812"/>
                  <a:pt x="9254" y="7636"/>
                  <a:pt x="9120" y="7510"/>
                </a:cubicBezTo>
                <a:cubicBezTo>
                  <a:pt x="8993" y="7376"/>
                  <a:pt x="8815" y="7301"/>
                  <a:pt x="8630" y="7301"/>
                </a:cubicBezTo>
                <a:cubicBezTo>
                  <a:pt x="8445" y="7301"/>
                  <a:pt x="8268" y="7376"/>
                  <a:pt x="8140" y="7510"/>
                </a:cubicBezTo>
                <a:cubicBezTo>
                  <a:pt x="8003" y="7633"/>
                  <a:pt x="7925" y="7811"/>
                  <a:pt x="7930" y="7996"/>
                </a:cubicBezTo>
                <a:cubicBezTo>
                  <a:pt x="7939" y="8178"/>
                  <a:pt x="8013" y="8351"/>
                  <a:pt x="8140" y="8482"/>
                </a:cubicBezTo>
                <a:cubicBezTo>
                  <a:pt x="8265" y="8620"/>
                  <a:pt x="8444" y="8696"/>
                  <a:pt x="8630" y="8691"/>
                </a:cubicBezTo>
                <a:close/>
                <a:moveTo>
                  <a:pt x="8630" y="6606"/>
                </a:moveTo>
                <a:cubicBezTo>
                  <a:pt x="9013" y="6597"/>
                  <a:pt x="9320" y="6291"/>
                  <a:pt x="9329" y="5912"/>
                </a:cubicBezTo>
                <a:cubicBezTo>
                  <a:pt x="9320" y="5730"/>
                  <a:pt x="9247" y="5557"/>
                  <a:pt x="9119" y="5426"/>
                </a:cubicBezTo>
                <a:cubicBezTo>
                  <a:pt x="8992" y="5292"/>
                  <a:pt x="8814" y="5217"/>
                  <a:pt x="8629" y="5217"/>
                </a:cubicBezTo>
                <a:cubicBezTo>
                  <a:pt x="8444" y="5217"/>
                  <a:pt x="8267" y="5292"/>
                  <a:pt x="8139" y="5426"/>
                </a:cubicBezTo>
                <a:cubicBezTo>
                  <a:pt x="8013" y="5557"/>
                  <a:pt x="7938" y="5730"/>
                  <a:pt x="7929" y="5912"/>
                </a:cubicBezTo>
                <a:cubicBezTo>
                  <a:pt x="7938" y="6095"/>
                  <a:pt x="8012" y="6267"/>
                  <a:pt x="8139" y="6398"/>
                </a:cubicBezTo>
                <a:cubicBezTo>
                  <a:pt x="8265" y="6536"/>
                  <a:pt x="8444" y="6612"/>
                  <a:pt x="8630" y="6606"/>
                </a:cubicBezTo>
                <a:close/>
                <a:moveTo>
                  <a:pt x="8630" y="6606"/>
                </a:move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任意多边形 52"/>
          <p:cNvSpPr/>
          <p:nvPr/>
        </p:nvSpPr>
        <p:spPr bwMode="auto">
          <a:xfrm flipH="1">
            <a:off x="0" y="4566259"/>
            <a:ext cx="1645680" cy="2291741"/>
          </a:xfrm>
          <a:custGeom>
            <a:avLst/>
            <a:gdLst>
              <a:gd name="connsiteX0" fmla="*/ 1645680 w 1645680"/>
              <a:gd name="connsiteY0" fmla="*/ 0 h 2291741"/>
              <a:gd name="connsiteX1" fmla="*/ 1645680 w 1645680"/>
              <a:gd name="connsiteY1" fmla="*/ 2291741 h 2291741"/>
              <a:gd name="connsiteX2" fmla="*/ 0 w 1645680"/>
              <a:gd name="connsiteY2" fmla="*/ 2291741 h 2291741"/>
              <a:gd name="connsiteX3" fmla="*/ 4068 w 1645680"/>
              <a:gd name="connsiteY3" fmla="*/ 2274870 h 2291741"/>
              <a:gd name="connsiteX4" fmla="*/ 1020507 w 1645680"/>
              <a:gd name="connsiteY4" fmla="*/ 261654 h 2291741"/>
              <a:gd name="connsiteX5" fmla="*/ 1611746 w 1645680"/>
              <a:gd name="connsiteY5" fmla="*/ 18804 h 2291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45680" h="2291741">
                <a:moveTo>
                  <a:pt x="1645680" y="0"/>
                </a:moveTo>
                <a:lnTo>
                  <a:pt x="1645680" y="2291741"/>
                </a:lnTo>
                <a:lnTo>
                  <a:pt x="0" y="2291741"/>
                </a:lnTo>
                <a:lnTo>
                  <a:pt x="4068" y="2274870"/>
                </a:lnTo>
                <a:cubicBezTo>
                  <a:pt x="151914" y="1314436"/>
                  <a:pt x="-5172" y="427882"/>
                  <a:pt x="1020507" y="261654"/>
                </a:cubicBezTo>
                <a:cubicBezTo>
                  <a:pt x="1179904" y="233949"/>
                  <a:pt x="1427661" y="117935"/>
                  <a:pt x="1611746" y="188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96" name="Freeform 45"/>
          <p:cNvSpPr/>
          <p:nvPr/>
        </p:nvSpPr>
        <p:spPr bwMode="auto">
          <a:xfrm>
            <a:off x="-2013567" y="-689848"/>
            <a:ext cx="5755839" cy="3484722"/>
          </a:xfrm>
          <a:custGeom>
            <a:avLst/>
            <a:gdLst>
              <a:gd name="T0" fmla="*/ 0 w 623"/>
              <a:gd name="T1" fmla="*/ 369 h 377"/>
              <a:gd name="T2" fmla="*/ 219 w 623"/>
              <a:gd name="T3" fmla="*/ 285 h 377"/>
              <a:gd name="T4" fmla="*/ 363 w 623"/>
              <a:gd name="T5" fmla="*/ 125 h 377"/>
              <a:gd name="T6" fmla="*/ 606 w 623"/>
              <a:gd name="T7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3" h="377">
                <a:moveTo>
                  <a:pt x="0" y="369"/>
                </a:moveTo>
                <a:cubicBezTo>
                  <a:pt x="31" y="373"/>
                  <a:pt x="164" y="377"/>
                  <a:pt x="219" y="285"/>
                </a:cubicBezTo>
                <a:cubicBezTo>
                  <a:pt x="274" y="193"/>
                  <a:pt x="235" y="107"/>
                  <a:pt x="363" y="125"/>
                </a:cubicBezTo>
                <a:cubicBezTo>
                  <a:pt x="492" y="142"/>
                  <a:pt x="623" y="100"/>
                  <a:pt x="606" y="0"/>
                </a:cubicBezTo>
              </a:path>
            </a:pathLst>
          </a:custGeom>
          <a:noFill/>
          <a:ln w="190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46"/>
          <p:cNvSpPr/>
          <p:nvPr/>
        </p:nvSpPr>
        <p:spPr bwMode="auto">
          <a:xfrm>
            <a:off x="-2310139" y="-947397"/>
            <a:ext cx="5748034" cy="3484722"/>
          </a:xfrm>
          <a:custGeom>
            <a:avLst/>
            <a:gdLst>
              <a:gd name="T0" fmla="*/ 0 w 622"/>
              <a:gd name="T1" fmla="*/ 369 h 377"/>
              <a:gd name="T2" fmla="*/ 219 w 622"/>
              <a:gd name="T3" fmla="*/ 285 h 377"/>
              <a:gd name="T4" fmla="*/ 363 w 622"/>
              <a:gd name="T5" fmla="*/ 125 h 377"/>
              <a:gd name="T6" fmla="*/ 606 w 622"/>
              <a:gd name="T7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2" h="377">
                <a:moveTo>
                  <a:pt x="0" y="369"/>
                </a:moveTo>
                <a:cubicBezTo>
                  <a:pt x="31" y="373"/>
                  <a:pt x="164" y="377"/>
                  <a:pt x="219" y="285"/>
                </a:cubicBezTo>
                <a:cubicBezTo>
                  <a:pt x="273" y="193"/>
                  <a:pt x="235" y="107"/>
                  <a:pt x="363" y="125"/>
                </a:cubicBezTo>
                <a:cubicBezTo>
                  <a:pt x="491" y="142"/>
                  <a:pt x="622" y="100"/>
                  <a:pt x="606" y="0"/>
                </a:cubicBezTo>
              </a:path>
            </a:pathLst>
          </a:custGeom>
          <a:noFill/>
          <a:ln w="190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9" name="组合 98"/>
          <p:cNvGrpSpPr/>
          <p:nvPr/>
        </p:nvGrpSpPr>
        <p:grpSpPr>
          <a:xfrm>
            <a:off x="492517" y="4242210"/>
            <a:ext cx="3018280" cy="2887193"/>
            <a:chOff x="-109263" y="3977258"/>
            <a:chExt cx="3593985" cy="3437895"/>
          </a:xfrm>
          <a:solidFill>
            <a:srgbClr val="C4E0E6"/>
          </a:solidFill>
        </p:grpSpPr>
        <p:sp>
          <p:nvSpPr>
            <p:cNvPr id="100" name="Freeform 48"/>
            <p:cNvSpPr/>
            <p:nvPr/>
          </p:nvSpPr>
          <p:spPr bwMode="auto">
            <a:xfrm>
              <a:off x="2118930" y="5901073"/>
              <a:ext cx="698506" cy="772648"/>
            </a:xfrm>
            <a:custGeom>
              <a:avLst/>
              <a:gdLst>
                <a:gd name="T0" fmla="*/ 14 w 76"/>
                <a:gd name="T1" fmla="*/ 68 h 84"/>
                <a:gd name="T2" fmla="*/ 40 w 76"/>
                <a:gd name="T3" fmla="*/ 16 h 84"/>
                <a:gd name="T4" fmla="*/ 14 w 76"/>
                <a:gd name="T5" fmla="*/ 6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84">
                  <a:moveTo>
                    <a:pt x="14" y="68"/>
                  </a:moveTo>
                  <a:cubicBezTo>
                    <a:pt x="19" y="63"/>
                    <a:pt x="76" y="0"/>
                    <a:pt x="40" y="16"/>
                  </a:cubicBezTo>
                  <a:cubicBezTo>
                    <a:pt x="5" y="32"/>
                    <a:pt x="0" y="84"/>
                    <a:pt x="1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49"/>
            <p:cNvSpPr/>
            <p:nvPr/>
          </p:nvSpPr>
          <p:spPr bwMode="auto">
            <a:xfrm>
              <a:off x="1034101" y="6205449"/>
              <a:ext cx="776551" cy="819475"/>
            </a:xfrm>
            <a:custGeom>
              <a:avLst/>
              <a:gdLst>
                <a:gd name="T0" fmla="*/ 19 w 84"/>
                <a:gd name="T1" fmla="*/ 68 h 89"/>
                <a:gd name="T2" fmla="*/ 46 w 84"/>
                <a:gd name="T3" fmla="*/ 9 h 89"/>
                <a:gd name="T4" fmla="*/ 19 w 84"/>
                <a:gd name="T5" fmla="*/ 6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9">
                  <a:moveTo>
                    <a:pt x="19" y="68"/>
                  </a:moveTo>
                  <a:cubicBezTo>
                    <a:pt x="24" y="63"/>
                    <a:pt x="84" y="0"/>
                    <a:pt x="46" y="9"/>
                  </a:cubicBezTo>
                  <a:cubicBezTo>
                    <a:pt x="8" y="18"/>
                    <a:pt x="0" y="89"/>
                    <a:pt x="19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51"/>
            <p:cNvSpPr/>
            <p:nvPr/>
          </p:nvSpPr>
          <p:spPr bwMode="auto">
            <a:xfrm>
              <a:off x="1923817" y="5030869"/>
              <a:ext cx="515099" cy="940447"/>
            </a:xfrm>
            <a:custGeom>
              <a:avLst/>
              <a:gdLst>
                <a:gd name="T0" fmla="*/ 43 w 56"/>
                <a:gd name="T1" fmla="*/ 77 h 102"/>
                <a:gd name="T2" fmla="*/ 28 w 56"/>
                <a:gd name="T3" fmla="*/ 39 h 102"/>
                <a:gd name="T4" fmla="*/ 43 w 56"/>
                <a:gd name="T5" fmla="*/ 77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102">
                  <a:moveTo>
                    <a:pt x="43" y="77"/>
                  </a:moveTo>
                  <a:cubicBezTo>
                    <a:pt x="48" y="74"/>
                    <a:pt x="56" y="0"/>
                    <a:pt x="28" y="39"/>
                  </a:cubicBezTo>
                  <a:cubicBezTo>
                    <a:pt x="0" y="79"/>
                    <a:pt x="3" y="102"/>
                    <a:pt x="43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52"/>
            <p:cNvSpPr/>
            <p:nvPr/>
          </p:nvSpPr>
          <p:spPr bwMode="auto">
            <a:xfrm>
              <a:off x="159994" y="5901073"/>
              <a:ext cx="932642" cy="811671"/>
            </a:xfrm>
            <a:custGeom>
              <a:avLst/>
              <a:gdLst>
                <a:gd name="T0" fmla="*/ 22 w 101"/>
                <a:gd name="T1" fmla="*/ 59 h 88"/>
                <a:gd name="T2" fmla="*/ 67 w 101"/>
                <a:gd name="T3" fmla="*/ 2 h 88"/>
                <a:gd name="T4" fmla="*/ 22 w 101"/>
                <a:gd name="T5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1" h="88">
                  <a:moveTo>
                    <a:pt x="22" y="59"/>
                  </a:moveTo>
                  <a:cubicBezTo>
                    <a:pt x="22" y="59"/>
                    <a:pt x="101" y="3"/>
                    <a:pt x="67" y="2"/>
                  </a:cubicBezTo>
                  <a:cubicBezTo>
                    <a:pt x="33" y="0"/>
                    <a:pt x="0" y="88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53"/>
            <p:cNvSpPr/>
            <p:nvPr/>
          </p:nvSpPr>
          <p:spPr bwMode="auto">
            <a:xfrm>
              <a:off x="1268237" y="4363581"/>
              <a:ext cx="776551" cy="936543"/>
            </a:xfrm>
            <a:custGeom>
              <a:avLst/>
              <a:gdLst>
                <a:gd name="T0" fmla="*/ 34 w 84"/>
                <a:gd name="T1" fmla="*/ 80 h 101"/>
                <a:gd name="T2" fmla="*/ 51 w 84"/>
                <a:gd name="T3" fmla="*/ 28 h 101"/>
                <a:gd name="T4" fmla="*/ 34 w 84"/>
                <a:gd name="T5" fmla="*/ 8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101">
                  <a:moveTo>
                    <a:pt x="34" y="80"/>
                  </a:moveTo>
                  <a:cubicBezTo>
                    <a:pt x="38" y="77"/>
                    <a:pt x="84" y="0"/>
                    <a:pt x="51" y="28"/>
                  </a:cubicBezTo>
                  <a:cubicBezTo>
                    <a:pt x="19" y="55"/>
                    <a:pt x="0" y="101"/>
                    <a:pt x="3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54"/>
            <p:cNvSpPr/>
            <p:nvPr/>
          </p:nvSpPr>
          <p:spPr bwMode="auto">
            <a:xfrm>
              <a:off x="222431" y="6646406"/>
              <a:ext cx="702407" cy="768747"/>
            </a:xfrm>
            <a:custGeom>
              <a:avLst/>
              <a:gdLst>
                <a:gd name="T0" fmla="*/ 20 w 76"/>
                <a:gd name="T1" fmla="*/ 60 h 83"/>
                <a:gd name="T2" fmla="*/ 51 w 76"/>
                <a:gd name="T3" fmla="*/ 3 h 83"/>
                <a:gd name="T4" fmla="*/ 20 w 76"/>
                <a:gd name="T5" fmla="*/ 6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83">
                  <a:moveTo>
                    <a:pt x="20" y="60"/>
                  </a:moveTo>
                  <a:cubicBezTo>
                    <a:pt x="24" y="56"/>
                    <a:pt x="76" y="0"/>
                    <a:pt x="51" y="3"/>
                  </a:cubicBezTo>
                  <a:cubicBezTo>
                    <a:pt x="26" y="7"/>
                    <a:pt x="0" y="83"/>
                    <a:pt x="2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56"/>
            <p:cNvSpPr/>
            <p:nvPr/>
          </p:nvSpPr>
          <p:spPr bwMode="auto">
            <a:xfrm>
              <a:off x="538513" y="5011357"/>
              <a:ext cx="487784" cy="682897"/>
            </a:xfrm>
            <a:custGeom>
              <a:avLst/>
              <a:gdLst>
                <a:gd name="T0" fmla="*/ 24 w 53"/>
                <a:gd name="T1" fmla="*/ 41 h 74"/>
                <a:gd name="T2" fmla="*/ 34 w 53"/>
                <a:gd name="T3" fmla="*/ 4 h 74"/>
                <a:gd name="T4" fmla="*/ 24 w 53"/>
                <a:gd name="T5" fmla="*/ 4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74">
                  <a:moveTo>
                    <a:pt x="24" y="41"/>
                  </a:moveTo>
                  <a:cubicBezTo>
                    <a:pt x="24" y="41"/>
                    <a:pt x="53" y="7"/>
                    <a:pt x="34" y="4"/>
                  </a:cubicBezTo>
                  <a:cubicBezTo>
                    <a:pt x="16" y="0"/>
                    <a:pt x="0" y="74"/>
                    <a:pt x="2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57"/>
            <p:cNvSpPr/>
            <p:nvPr/>
          </p:nvSpPr>
          <p:spPr bwMode="auto">
            <a:xfrm>
              <a:off x="952153" y="3977258"/>
              <a:ext cx="998979" cy="667288"/>
            </a:xfrm>
            <a:custGeom>
              <a:avLst/>
              <a:gdLst>
                <a:gd name="T0" fmla="*/ 54 w 108"/>
                <a:gd name="T1" fmla="*/ 49 h 72"/>
                <a:gd name="T2" fmla="*/ 85 w 108"/>
                <a:gd name="T3" fmla="*/ 6 h 72"/>
                <a:gd name="T4" fmla="*/ 54 w 108"/>
                <a:gd name="T5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8" h="72">
                  <a:moveTo>
                    <a:pt x="54" y="49"/>
                  </a:moveTo>
                  <a:cubicBezTo>
                    <a:pt x="57" y="48"/>
                    <a:pt x="108" y="12"/>
                    <a:pt x="85" y="6"/>
                  </a:cubicBezTo>
                  <a:cubicBezTo>
                    <a:pt x="61" y="0"/>
                    <a:pt x="0" y="72"/>
                    <a:pt x="5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58"/>
            <p:cNvSpPr/>
            <p:nvPr/>
          </p:nvSpPr>
          <p:spPr bwMode="auto">
            <a:xfrm>
              <a:off x="1958936" y="4632838"/>
              <a:ext cx="546317" cy="581438"/>
            </a:xfrm>
            <a:custGeom>
              <a:avLst/>
              <a:gdLst>
                <a:gd name="T0" fmla="*/ 15 w 59"/>
                <a:gd name="T1" fmla="*/ 48 h 63"/>
                <a:gd name="T2" fmla="*/ 43 w 59"/>
                <a:gd name="T3" fmla="*/ 3 h 63"/>
                <a:gd name="T4" fmla="*/ 15 w 59"/>
                <a:gd name="T5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63">
                  <a:moveTo>
                    <a:pt x="15" y="48"/>
                  </a:moveTo>
                  <a:cubicBezTo>
                    <a:pt x="22" y="41"/>
                    <a:pt x="59" y="0"/>
                    <a:pt x="43" y="3"/>
                  </a:cubicBezTo>
                  <a:cubicBezTo>
                    <a:pt x="27" y="5"/>
                    <a:pt x="0" y="63"/>
                    <a:pt x="15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59"/>
            <p:cNvSpPr/>
            <p:nvPr/>
          </p:nvSpPr>
          <p:spPr bwMode="auto">
            <a:xfrm>
              <a:off x="2809630" y="4909898"/>
              <a:ext cx="519002" cy="565829"/>
            </a:xfrm>
            <a:custGeom>
              <a:avLst/>
              <a:gdLst>
                <a:gd name="T0" fmla="*/ 17 w 56"/>
                <a:gd name="T1" fmla="*/ 41 h 61"/>
                <a:gd name="T2" fmla="*/ 34 w 56"/>
                <a:gd name="T3" fmla="*/ 6 h 61"/>
                <a:gd name="T4" fmla="*/ 17 w 56"/>
                <a:gd name="T5" fmla="*/ 4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61">
                  <a:moveTo>
                    <a:pt x="17" y="41"/>
                  </a:moveTo>
                  <a:cubicBezTo>
                    <a:pt x="17" y="41"/>
                    <a:pt x="56" y="0"/>
                    <a:pt x="34" y="6"/>
                  </a:cubicBezTo>
                  <a:cubicBezTo>
                    <a:pt x="13" y="12"/>
                    <a:pt x="0" y="61"/>
                    <a:pt x="1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60"/>
            <p:cNvSpPr/>
            <p:nvPr/>
          </p:nvSpPr>
          <p:spPr bwMode="auto">
            <a:xfrm>
              <a:off x="2540375" y="6314712"/>
              <a:ext cx="444858" cy="554121"/>
            </a:xfrm>
            <a:custGeom>
              <a:avLst/>
              <a:gdLst>
                <a:gd name="T0" fmla="*/ 16 w 48"/>
                <a:gd name="T1" fmla="*/ 39 h 60"/>
                <a:gd name="T2" fmla="*/ 31 w 48"/>
                <a:gd name="T3" fmla="*/ 11 h 60"/>
                <a:gd name="T4" fmla="*/ 16 w 48"/>
                <a:gd name="T5" fmla="*/ 3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60">
                  <a:moveTo>
                    <a:pt x="16" y="39"/>
                  </a:moveTo>
                  <a:cubicBezTo>
                    <a:pt x="16" y="39"/>
                    <a:pt x="48" y="0"/>
                    <a:pt x="31" y="11"/>
                  </a:cubicBezTo>
                  <a:cubicBezTo>
                    <a:pt x="14" y="21"/>
                    <a:pt x="0" y="60"/>
                    <a:pt x="16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64"/>
            <p:cNvSpPr/>
            <p:nvPr/>
          </p:nvSpPr>
          <p:spPr bwMode="auto">
            <a:xfrm>
              <a:off x="2950111" y="5592795"/>
              <a:ext cx="534611" cy="491685"/>
            </a:xfrm>
            <a:custGeom>
              <a:avLst/>
              <a:gdLst>
                <a:gd name="T0" fmla="*/ 19 w 58"/>
                <a:gd name="T1" fmla="*/ 34 h 53"/>
                <a:gd name="T2" fmla="*/ 35 w 58"/>
                <a:gd name="T3" fmla="*/ 4 h 53"/>
                <a:gd name="T4" fmla="*/ 19 w 58"/>
                <a:gd name="T5" fmla="*/ 3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53">
                  <a:moveTo>
                    <a:pt x="19" y="34"/>
                  </a:moveTo>
                  <a:cubicBezTo>
                    <a:pt x="19" y="34"/>
                    <a:pt x="58" y="0"/>
                    <a:pt x="35" y="4"/>
                  </a:cubicBezTo>
                  <a:cubicBezTo>
                    <a:pt x="13" y="8"/>
                    <a:pt x="0" y="53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65"/>
            <p:cNvSpPr/>
            <p:nvPr/>
          </p:nvSpPr>
          <p:spPr bwMode="auto">
            <a:xfrm>
              <a:off x="1350183" y="5491336"/>
              <a:ext cx="386325" cy="546317"/>
            </a:xfrm>
            <a:custGeom>
              <a:avLst/>
              <a:gdLst>
                <a:gd name="T0" fmla="*/ 9 w 42"/>
                <a:gd name="T1" fmla="*/ 46 h 59"/>
                <a:gd name="T2" fmla="*/ 25 w 42"/>
                <a:gd name="T3" fmla="*/ 14 h 59"/>
                <a:gd name="T4" fmla="*/ 9 w 42"/>
                <a:gd name="T5" fmla="*/ 4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59">
                  <a:moveTo>
                    <a:pt x="9" y="46"/>
                  </a:moveTo>
                  <a:cubicBezTo>
                    <a:pt x="11" y="44"/>
                    <a:pt x="42" y="0"/>
                    <a:pt x="25" y="14"/>
                  </a:cubicBezTo>
                  <a:cubicBezTo>
                    <a:pt x="7" y="28"/>
                    <a:pt x="0" y="59"/>
                    <a:pt x="9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66"/>
            <p:cNvSpPr/>
            <p:nvPr/>
          </p:nvSpPr>
          <p:spPr bwMode="auto">
            <a:xfrm>
              <a:off x="175604" y="5659132"/>
              <a:ext cx="398031" cy="417543"/>
            </a:xfrm>
            <a:custGeom>
              <a:avLst/>
              <a:gdLst>
                <a:gd name="T0" fmla="*/ 13 w 43"/>
                <a:gd name="T1" fmla="*/ 28 h 45"/>
                <a:gd name="T2" fmla="*/ 27 w 43"/>
                <a:gd name="T3" fmla="*/ 5 h 45"/>
                <a:gd name="T4" fmla="*/ 13 w 43"/>
                <a:gd name="T5" fmla="*/ 2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45">
                  <a:moveTo>
                    <a:pt x="13" y="28"/>
                  </a:moveTo>
                  <a:cubicBezTo>
                    <a:pt x="15" y="25"/>
                    <a:pt x="43" y="0"/>
                    <a:pt x="27" y="5"/>
                  </a:cubicBezTo>
                  <a:cubicBezTo>
                    <a:pt x="11" y="9"/>
                    <a:pt x="0" y="45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67"/>
            <p:cNvSpPr/>
            <p:nvPr/>
          </p:nvSpPr>
          <p:spPr bwMode="auto">
            <a:xfrm>
              <a:off x="682898" y="4410408"/>
              <a:ext cx="370716" cy="378521"/>
            </a:xfrm>
            <a:custGeom>
              <a:avLst/>
              <a:gdLst>
                <a:gd name="T0" fmla="*/ 16 w 40"/>
                <a:gd name="T1" fmla="*/ 28 h 41"/>
                <a:gd name="T2" fmla="*/ 27 w 40"/>
                <a:gd name="T3" fmla="*/ 4 h 41"/>
                <a:gd name="T4" fmla="*/ 16 w 40"/>
                <a:gd name="T5" fmla="*/ 2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41">
                  <a:moveTo>
                    <a:pt x="16" y="28"/>
                  </a:moveTo>
                  <a:cubicBezTo>
                    <a:pt x="19" y="26"/>
                    <a:pt x="40" y="0"/>
                    <a:pt x="27" y="4"/>
                  </a:cubicBezTo>
                  <a:cubicBezTo>
                    <a:pt x="13" y="8"/>
                    <a:pt x="0" y="41"/>
                    <a:pt x="1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71"/>
            <p:cNvSpPr/>
            <p:nvPr/>
          </p:nvSpPr>
          <p:spPr bwMode="auto">
            <a:xfrm>
              <a:off x="-109263" y="6342029"/>
              <a:ext cx="339498" cy="378521"/>
            </a:xfrm>
            <a:custGeom>
              <a:avLst/>
              <a:gdLst>
                <a:gd name="T0" fmla="*/ 9 w 37"/>
                <a:gd name="T1" fmla="*/ 27 h 41"/>
                <a:gd name="T2" fmla="*/ 21 w 37"/>
                <a:gd name="T3" fmla="*/ 1 h 41"/>
                <a:gd name="T4" fmla="*/ 9 w 37"/>
                <a:gd name="T5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9" y="27"/>
                  </a:moveTo>
                  <a:cubicBezTo>
                    <a:pt x="10" y="26"/>
                    <a:pt x="37" y="1"/>
                    <a:pt x="21" y="1"/>
                  </a:cubicBezTo>
                  <a:cubicBezTo>
                    <a:pt x="5" y="0"/>
                    <a:pt x="0" y="41"/>
                    <a:pt x="9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6" name="任意多边形 115"/>
          <p:cNvSpPr/>
          <p:nvPr/>
        </p:nvSpPr>
        <p:spPr bwMode="auto">
          <a:xfrm>
            <a:off x="8840267" y="0"/>
            <a:ext cx="3351733" cy="2584248"/>
          </a:xfrm>
          <a:custGeom>
            <a:avLst/>
            <a:gdLst>
              <a:gd name="connsiteX0" fmla="*/ 0 w 3351733"/>
              <a:gd name="connsiteY0" fmla="*/ 0 h 2584248"/>
              <a:gd name="connsiteX1" fmla="*/ 3351733 w 3351733"/>
              <a:gd name="connsiteY1" fmla="*/ 0 h 2584248"/>
              <a:gd name="connsiteX2" fmla="*/ 3351733 w 3351733"/>
              <a:gd name="connsiteY2" fmla="*/ 2584248 h 2584248"/>
              <a:gd name="connsiteX3" fmla="*/ 3347561 w 3351733"/>
              <a:gd name="connsiteY3" fmla="*/ 2582757 h 2584248"/>
              <a:gd name="connsiteX4" fmla="*/ 1324165 w 3351733"/>
              <a:gd name="connsiteY4" fmla="*/ 1390972 h 2584248"/>
              <a:gd name="connsiteX5" fmla="*/ 183548 w 3351733"/>
              <a:gd name="connsiteY5" fmla="*/ 48041 h 258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51733" h="2584248">
                <a:moveTo>
                  <a:pt x="0" y="0"/>
                </a:moveTo>
                <a:lnTo>
                  <a:pt x="3351733" y="0"/>
                </a:lnTo>
                <a:lnTo>
                  <a:pt x="3351733" y="2584248"/>
                </a:lnTo>
                <a:lnTo>
                  <a:pt x="3347561" y="2582757"/>
                </a:lnTo>
                <a:cubicBezTo>
                  <a:pt x="2091023" y="2222450"/>
                  <a:pt x="1333404" y="2240927"/>
                  <a:pt x="1324165" y="1390972"/>
                </a:cubicBezTo>
                <a:cubicBezTo>
                  <a:pt x="1306841" y="602800"/>
                  <a:pt x="1127109" y="309942"/>
                  <a:pt x="183548" y="4804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17" name="剪去单角的矩形 116"/>
          <p:cNvSpPr/>
          <p:nvPr/>
        </p:nvSpPr>
        <p:spPr>
          <a:xfrm>
            <a:off x="5693299" y="1655391"/>
            <a:ext cx="809453" cy="809453"/>
          </a:xfrm>
          <a:prstGeom prst="snip1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dirty="0" smtClean="0">
                <a:solidFill>
                  <a:srgbClr val="FBFBFB"/>
                </a:solidFill>
              </a:rPr>
              <a:t>4</a:t>
            </a:r>
            <a:endParaRPr lang="zh-CN" altLang="en-US" sz="4800" dirty="0">
              <a:solidFill>
                <a:srgbClr val="FBFBFB"/>
              </a:solidFill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3581952" y="2722409"/>
            <a:ext cx="50321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300" dirty="0" smtClean="0">
                <a:solidFill>
                  <a:schemeClr val="accent1"/>
                </a:solidFill>
                <a:latin typeface="+mj-ea"/>
                <a:ea typeface="+mj-ea"/>
              </a:rPr>
              <a:t>阶段工作计划</a:t>
            </a:r>
            <a:endParaRPr lang="zh-CN" altLang="en-US" sz="6000" spc="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3611864" y="3829948"/>
            <a:ext cx="4972322" cy="698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Lorem ipsum dolor sit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amet</a:t>
            </a:r>
            <a:r>
              <a:rPr lang="en-US" altLang="zh-CN" sz="1600" spc="150" dirty="0" smtClean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elit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, sed do </a:t>
            </a:r>
            <a:r>
              <a:rPr lang="en-US" altLang="zh-CN" sz="1600" spc="150" dirty="0" err="1">
                <a:solidFill>
                  <a:schemeClr val="tx2"/>
                </a:solidFill>
                <a:cs typeface="Open Sans Light" panose="020B0306030504020204"/>
              </a:rPr>
              <a:t>eiusmod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>
                <a:solidFill>
                  <a:schemeClr val="tx2"/>
                </a:solidFill>
                <a:cs typeface="Open Sans Light" panose="020B0306030504020204"/>
              </a:rPr>
              <a:t>tempor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incididunt</a:t>
            </a:r>
            <a:endParaRPr lang="zh-CN" altLang="en-US" sz="1600" spc="150" dirty="0">
              <a:solidFill>
                <a:schemeClr val="tx2"/>
              </a:solidFill>
              <a:cs typeface="Open Sans Light" panose="020B0306030504020204"/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5731575" y="5424196"/>
            <a:ext cx="729210" cy="90214"/>
            <a:chOff x="5773041" y="5614193"/>
            <a:chExt cx="1026547" cy="127000"/>
          </a:xfrm>
        </p:grpSpPr>
        <p:sp>
          <p:nvSpPr>
            <p:cNvPr id="125" name="椭圆 124"/>
            <p:cNvSpPr/>
            <p:nvPr/>
          </p:nvSpPr>
          <p:spPr>
            <a:xfrm>
              <a:off x="5773041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6222816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6672589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Freeform 8"/>
          <p:cNvSpPr/>
          <p:nvPr/>
        </p:nvSpPr>
        <p:spPr bwMode="auto">
          <a:xfrm rot="6250221" flipH="1">
            <a:off x="9018209" y="4023944"/>
            <a:ext cx="4697401" cy="2996005"/>
          </a:xfrm>
          <a:custGeom>
            <a:avLst/>
            <a:gdLst>
              <a:gd name="T0" fmla="*/ 0 w 614"/>
              <a:gd name="T1" fmla="*/ 390 h 392"/>
              <a:gd name="T2" fmla="*/ 216 w 614"/>
              <a:gd name="T3" fmla="*/ 298 h 392"/>
              <a:gd name="T4" fmla="*/ 355 w 614"/>
              <a:gd name="T5" fmla="*/ 133 h 392"/>
              <a:gd name="T6" fmla="*/ 594 w 614"/>
              <a:gd name="T7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14" h="392">
                <a:moveTo>
                  <a:pt x="0" y="390"/>
                </a:moveTo>
                <a:cubicBezTo>
                  <a:pt x="31" y="392"/>
                  <a:pt x="164" y="392"/>
                  <a:pt x="216" y="298"/>
                </a:cubicBezTo>
                <a:cubicBezTo>
                  <a:pt x="268" y="204"/>
                  <a:pt x="226" y="120"/>
                  <a:pt x="355" y="133"/>
                </a:cubicBezTo>
                <a:cubicBezTo>
                  <a:pt x="484" y="146"/>
                  <a:pt x="614" y="99"/>
                  <a:pt x="594" y="0"/>
                </a:cubicBezTo>
              </a:path>
            </a:pathLst>
          </a:custGeom>
          <a:noFill/>
          <a:ln w="12700" cap="flat">
            <a:solidFill>
              <a:srgbClr val="696177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>
                <a:solidFill>
                  <a:schemeClr val="accent1"/>
                </a:solidFill>
                <a:effectLst/>
              </a:rPr>
              <a:t>部门工作规划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1085850" y="3831545"/>
            <a:ext cx="10058400" cy="0"/>
          </a:xfrm>
          <a:prstGeom prst="line">
            <a:avLst/>
          </a:prstGeom>
          <a:ln w="19050">
            <a:solidFill>
              <a:srgbClr val="7B88AD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1803400" y="3651364"/>
            <a:ext cx="8585200" cy="355600"/>
            <a:chOff x="1917700" y="3367088"/>
            <a:chExt cx="8585200" cy="355600"/>
          </a:xfrm>
        </p:grpSpPr>
        <p:sp>
          <p:nvSpPr>
            <p:cNvPr id="33" name="椭圆 32"/>
            <p:cNvSpPr/>
            <p:nvPr/>
          </p:nvSpPr>
          <p:spPr>
            <a:xfrm>
              <a:off x="1917700" y="3367088"/>
              <a:ext cx="355600" cy="355600"/>
            </a:xfrm>
            <a:prstGeom prst="ellipse">
              <a:avLst/>
            </a:prstGeom>
            <a:solidFill>
              <a:schemeClr val="accent1"/>
            </a:solidFill>
            <a:ln w="76200">
              <a:solidFill>
                <a:srgbClr val="E0E0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4660900" y="3367088"/>
              <a:ext cx="355600" cy="355600"/>
            </a:xfrm>
            <a:prstGeom prst="ellipse">
              <a:avLst/>
            </a:prstGeom>
            <a:solidFill>
              <a:schemeClr val="accent1"/>
            </a:solidFill>
            <a:ln w="76200">
              <a:solidFill>
                <a:srgbClr val="E0E0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7404100" y="3367088"/>
              <a:ext cx="355600" cy="355600"/>
            </a:xfrm>
            <a:prstGeom prst="ellipse">
              <a:avLst/>
            </a:prstGeom>
            <a:solidFill>
              <a:schemeClr val="accent1"/>
            </a:solidFill>
            <a:ln w="76200">
              <a:solidFill>
                <a:srgbClr val="E0E0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10147300" y="3367088"/>
              <a:ext cx="355600" cy="355600"/>
            </a:xfrm>
            <a:prstGeom prst="ellipse">
              <a:avLst/>
            </a:prstGeom>
            <a:solidFill>
              <a:schemeClr val="accent1"/>
            </a:solidFill>
            <a:ln w="76200">
              <a:solidFill>
                <a:srgbClr val="E0E0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圆角矩形 36"/>
          <p:cNvSpPr/>
          <p:nvPr/>
        </p:nvSpPr>
        <p:spPr>
          <a:xfrm>
            <a:off x="819151" y="3740661"/>
            <a:ext cx="71438" cy="181769"/>
          </a:xfrm>
          <a:prstGeom prst="roundRect">
            <a:avLst>
              <a:gd name="adj" fmla="val 50000"/>
            </a:avLst>
          </a:prstGeom>
          <a:solidFill>
            <a:srgbClr val="7B88AD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圆角矩形 37"/>
          <p:cNvSpPr/>
          <p:nvPr/>
        </p:nvSpPr>
        <p:spPr>
          <a:xfrm>
            <a:off x="11339511" y="3740661"/>
            <a:ext cx="71438" cy="181769"/>
          </a:xfrm>
          <a:prstGeom prst="roundRect">
            <a:avLst>
              <a:gd name="adj" fmla="val 50000"/>
            </a:avLst>
          </a:prstGeom>
          <a:solidFill>
            <a:srgbClr val="7B88AD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1542581" y="4187145"/>
            <a:ext cx="885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accent2"/>
                </a:solidFill>
              </a:rPr>
              <a:t>X</a:t>
            </a:r>
            <a:r>
              <a:rPr lang="zh-CN" altLang="en-US" sz="2000" dirty="0" smtClean="0">
                <a:solidFill>
                  <a:schemeClr val="accent2"/>
                </a:solidFill>
                <a:latin typeface="+mj-ea"/>
                <a:ea typeface="+mj-ea"/>
              </a:rPr>
              <a:t>月份</a:t>
            </a:r>
            <a:endParaRPr lang="zh-CN" altLang="en-US" sz="20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123396" y="4689941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15940" y="5042480"/>
            <a:ext cx="2938461" cy="955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>
              <a:lnSpc>
                <a:spcPct val="17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 smtClean="0"/>
              <a:t>temporz</a:t>
            </a:r>
            <a:endParaRPr lang="en-US" altLang="zh-CN" dirty="0"/>
          </a:p>
        </p:txBody>
      </p:sp>
      <p:sp>
        <p:nvSpPr>
          <p:cNvPr id="45" name="文本框 44"/>
          <p:cNvSpPr txBox="1"/>
          <p:nvPr/>
        </p:nvSpPr>
        <p:spPr>
          <a:xfrm>
            <a:off x="6601856" y="4689941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994400" y="5042480"/>
            <a:ext cx="2938461" cy="955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>
              <a:lnSpc>
                <a:spcPct val="17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 smtClean="0"/>
              <a:t>temporz</a:t>
            </a:r>
            <a:endParaRPr lang="en-US" altLang="zh-CN" dirty="0"/>
          </a:p>
        </p:txBody>
      </p:sp>
      <p:sp>
        <p:nvSpPr>
          <p:cNvPr id="47" name="文本框 46"/>
          <p:cNvSpPr txBox="1"/>
          <p:nvPr/>
        </p:nvSpPr>
        <p:spPr>
          <a:xfrm>
            <a:off x="3857071" y="174470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3249615" y="2097246"/>
            <a:ext cx="2938461" cy="955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>
              <a:lnSpc>
                <a:spcPct val="17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 smtClean="0"/>
              <a:t>temporz</a:t>
            </a:r>
            <a:endParaRPr lang="en-US" altLang="zh-CN" dirty="0"/>
          </a:p>
        </p:txBody>
      </p:sp>
      <p:sp>
        <p:nvSpPr>
          <p:cNvPr id="49" name="文本框 48"/>
          <p:cNvSpPr txBox="1"/>
          <p:nvPr/>
        </p:nvSpPr>
        <p:spPr>
          <a:xfrm>
            <a:off x="9335531" y="1744707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8728075" y="2097246"/>
            <a:ext cx="2938461" cy="955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>
              <a:lnSpc>
                <a:spcPct val="17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 smtClean="0"/>
              <a:t>temporz</a:t>
            </a:r>
            <a:endParaRPr lang="en-US" altLang="zh-CN" dirty="0"/>
          </a:p>
        </p:txBody>
      </p:sp>
      <p:sp>
        <p:nvSpPr>
          <p:cNvPr id="51" name="文本框 50"/>
          <p:cNvSpPr txBox="1"/>
          <p:nvPr/>
        </p:nvSpPr>
        <p:spPr>
          <a:xfrm>
            <a:off x="7021040" y="4187145"/>
            <a:ext cx="885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accent2"/>
                </a:solidFill>
              </a:rPr>
              <a:t>X</a:t>
            </a:r>
            <a:r>
              <a:rPr lang="zh-CN" altLang="en-US" sz="2000" dirty="0" smtClean="0">
                <a:solidFill>
                  <a:schemeClr val="accent2"/>
                </a:solidFill>
                <a:latin typeface="+mj-ea"/>
                <a:ea typeface="+mj-ea"/>
              </a:rPr>
              <a:t>月份</a:t>
            </a:r>
            <a:endParaRPr lang="zh-CN" altLang="en-US" sz="20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311181" y="3145838"/>
            <a:ext cx="885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accent2"/>
                </a:solidFill>
              </a:rPr>
              <a:t>X</a:t>
            </a:r>
            <a:r>
              <a:rPr lang="zh-CN" altLang="en-US" sz="2000" dirty="0" smtClean="0">
                <a:solidFill>
                  <a:schemeClr val="accent2"/>
                </a:solidFill>
                <a:latin typeface="+mj-ea"/>
                <a:ea typeface="+mj-ea"/>
              </a:rPr>
              <a:t>月份</a:t>
            </a:r>
            <a:endParaRPr lang="zh-CN" altLang="en-US" sz="20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9789640" y="3145838"/>
            <a:ext cx="8851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accent2"/>
                </a:solidFill>
              </a:rPr>
              <a:t>X</a:t>
            </a:r>
            <a:r>
              <a:rPr lang="zh-CN" altLang="en-US" sz="2000" dirty="0" smtClean="0">
                <a:solidFill>
                  <a:schemeClr val="accent2"/>
                </a:solidFill>
                <a:latin typeface="+mj-ea"/>
                <a:ea typeface="+mj-ea"/>
              </a:rPr>
              <a:t>月份</a:t>
            </a:r>
            <a:endParaRPr lang="zh-CN" altLang="en-US" sz="20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剪去单角的矩形 39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4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阶段工作计划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45" b="19476"/>
          <a:stretch>
            <a:fillRect/>
          </a:stretch>
        </p:blipFill>
        <p:spPr>
          <a:xfrm>
            <a:off x="830757" y="2658667"/>
            <a:ext cx="4925234" cy="2537482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593" b="7084"/>
          <a:stretch>
            <a:fillRect/>
          </a:stretch>
        </p:blipFill>
        <p:spPr>
          <a:xfrm>
            <a:off x="6406357" y="2658918"/>
            <a:ext cx="4922044" cy="2537241"/>
          </a:xfrm>
          <a:prstGeom prst="rect">
            <a:avLst/>
          </a:prstGeom>
        </p:spPr>
      </p:pic>
      <p:sp>
        <p:nvSpPr>
          <p:cNvPr id="20" name="任意多边形 19"/>
          <p:cNvSpPr/>
          <p:nvPr/>
        </p:nvSpPr>
        <p:spPr>
          <a:xfrm>
            <a:off x="691057" y="2985692"/>
            <a:ext cx="3106243" cy="471884"/>
          </a:xfrm>
          <a:custGeom>
            <a:avLst/>
            <a:gdLst>
              <a:gd name="connsiteX0" fmla="*/ 0 w 3121025"/>
              <a:gd name="connsiteY0" fmla="*/ 0 h 471884"/>
              <a:gd name="connsiteX1" fmla="*/ 2814300 w 3121025"/>
              <a:gd name="connsiteY1" fmla="*/ 0 h 471884"/>
              <a:gd name="connsiteX2" fmla="*/ 3121025 w 3121025"/>
              <a:gd name="connsiteY2" fmla="*/ 471884 h 471884"/>
              <a:gd name="connsiteX3" fmla="*/ 0 w 3121025"/>
              <a:gd name="connsiteY3" fmla="*/ 471884 h 471884"/>
              <a:gd name="connsiteX4" fmla="*/ 0 w 3121025"/>
              <a:gd name="connsiteY4" fmla="*/ 0 h 47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1025" h="471884">
                <a:moveTo>
                  <a:pt x="0" y="0"/>
                </a:moveTo>
                <a:lnTo>
                  <a:pt x="2814300" y="0"/>
                </a:lnTo>
                <a:lnTo>
                  <a:pt x="3121025" y="471884"/>
                </a:lnTo>
                <a:lnTo>
                  <a:pt x="0" y="4718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latin typeface="+mj-ea"/>
                <a:ea typeface="+mj-ea"/>
              </a:rPr>
              <a:t>     添加标题文字内容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1" name="等腰三角形 20"/>
          <p:cNvSpPr/>
          <p:nvPr/>
        </p:nvSpPr>
        <p:spPr>
          <a:xfrm rot="10800000">
            <a:off x="691057" y="3457576"/>
            <a:ext cx="139700" cy="102394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6266357" y="2985692"/>
            <a:ext cx="3106243" cy="471884"/>
          </a:xfrm>
          <a:custGeom>
            <a:avLst/>
            <a:gdLst>
              <a:gd name="connsiteX0" fmla="*/ 0 w 3121025"/>
              <a:gd name="connsiteY0" fmla="*/ 0 h 471884"/>
              <a:gd name="connsiteX1" fmla="*/ 2814300 w 3121025"/>
              <a:gd name="connsiteY1" fmla="*/ 0 h 471884"/>
              <a:gd name="connsiteX2" fmla="*/ 3121025 w 3121025"/>
              <a:gd name="connsiteY2" fmla="*/ 471884 h 471884"/>
              <a:gd name="connsiteX3" fmla="*/ 0 w 3121025"/>
              <a:gd name="connsiteY3" fmla="*/ 471884 h 471884"/>
              <a:gd name="connsiteX4" fmla="*/ 0 w 3121025"/>
              <a:gd name="connsiteY4" fmla="*/ 0 h 47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1025" h="471884">
                <a:moveTo>
                  <a:pt x="0" y="0"/>
                </a:moveTo>
                <a:lnTo>
                  <a:pt x="2814300" y="0"/>
                </a:lnTo>
                <a:lnTo>
                  <a:pt x="3121025" y="471884"/>
                </a:lnTo>
                <a:lnTo>
                  <a:pt x="0" y="4718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dirty="0" smtClean="0">
                <a:latin typeface="+mj-ea"/>
                <a:ea typeface="+mj-ea"/>
              </a:rPr>
              <a:t>     添加标题文字内容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23" name="等腰三角形 22"/>
          <p:cNvSpPr/>
          <p:nvPr/>
        </p:nvSpPr>
        <p:spPr>
          <a:xfrm rot="10800000">
            <a:off x="6266357" y="3457576"/>
            <a:ext cx="139700" cy="102394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756255" y="5430183"/>
            <a:ext cx="5082570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sed</a:t>
            </a:r>
            <a:r>
              <a:rPr lang="en-US" altLang="zh-CN" sz="1200" dirty="0"/>
              <a:t> do </a:t>
            </a:r>
            <a:r>
              <a:rPr lang="en-US" altLang="zh-CN" sz="1200" dirty="0" err="1"/>
              <a:t>eiusmod</a:t>
            </a:r>
            <a:r>
              <a:rPr lang="en-US" altLang="zh-CN" sz="1200" dirty="0"/>
              <a:t> </a:t>
            </a:r>
            <a:r>
              <a:rPr lang="en-US" altLang="zh-CN" sz="1200" dirty="0" err="1"/>
              <a:t>tempor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incididunt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ut</a:t>
            </a:r>
            <a:r>
              <a:rPr lang="en-US" altLang="zh-CN" sz="1200" dirty="0"/>
              <a:t> </a:t>
            </a:r>
            <a:r>
              <a:rPr lang="en-US" altLang="zh-CN" sz="1200" dirty="0" err="1" smtClean="0"/>
              <a:t>labore</a:t>
            </a:r>
            <a:endParaRPr lang="en-US" altLang="zh-CN" sz="1200" dirty="0"/>
          </a:p>
        </p:txBody>
      </p:sp>
      <p:sp>
        <p:nvSpPr>
          <p:cNvPr id="25" name="文本框 24"/>
          <p:cNvSpPr txBox="1"/>
          <p:nvPr/>
        </p:nvSpPr>
        <p:spPr>
          <a:xfrm>
            <a:off x="6366623" y="5430183"/>
            <a:ext cx="5082570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sed</a:t>
            </a:r>
            <a:r>
              <a:rPr lang="en-US" altLang="zh-CN" sz="1200" dirty="0"/>
              <a:t> do </a:t>
            </a:r>
            <a:r>
              <a:rPr lang="en-US" altLang="zh-CN" sz="1200" dirty="0" err="1"/>
              <a:t>eiusmod</a:t>
            </a:r>
            <a:r>
              <a:rPr lang="en-US" altLang="zh-CN" sz="1200" dirty="0"/>
              <a:t> </a:t>
            </a:r>
            <a:r>
              <a:rPr lang="en-US" altLang="zh-CN" sz="1200" dirty="0" err="1"/>
              <a:t>tempor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incididunt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ut</a:t>
            </a:r>
            <a:r>
              <a:rPr lang="en-US" altLang="zh-CN" sz="1200" dirty="0"/>
              <a:t> </a:t>
            </a:r>
            <a:r>
              <a:rPr lang="en-US" altLang="zh-CN" sz="1200" dirty="0" err="1" smtClean="0"/>
              <a:t>labore</a:t>
            </a:r>
            <a:endParaRPr lang="en-US" altLang="zh-CN" sz="1200" dirty="0"/>
          </a:p>
        </p:txBody>
      </p:sp>
      <p:sp>
        <p:nvSpPr>
          <p:cNvPr id="28" name="文本框 27"/>
          <p:cNvSpPr txBox="1"/>
          <p:nvPr/>
        </p:nvSpPr>
        <p:spPr>
          <a:xfrm>
            <a:off x="830756" y="1461025"/>
            <a:ext cx="9786443" cy="681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sed</a:t>
            </a:r>
            <a:r>
              <a:rPr lang="en-US" altLang="zh-CN" sz="1200" dirty="0"/>
              <a:t> do </a:t>
            </a:r>
            <a:r>
              <a:rPr lang="en-US" altLang="zh-CN" sz="1200" dirty="0" err="1"/>
              <a:t>eiusmod</a:t>
            </a:r>
            <a:r>
              <a:rPr lang="en-US" altLang="zh-CN" sz="1200" dirty="0"/>
              <a:t> </a:t>
            </a:r>
            <a:r>
              <a:rPr lang="en-US" altLang="zh-CN" sz="1200" dirty="0" err="1"/>
              <a:t>tempor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incididunt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ut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labore</a:t>
            </a:r>
            <a:r>
              <a:rPr lang="en-US" altLang="zh-CN" sz="1200" dirty="0"/>
              <a:t> </a:t>
            </a:r>
            <a:r>
              <a:rPr lang="en-US" altLang="zh-CN" sz="1200" dirty="0" err="1" smtClean="0"/>
              <a:t>Sed</a:t>
            </a:r>
            <a:r>
              <a:rPr lang="en-US" altLang="zh-CN" sz="1200" dirty="0" smtClean="0"/>
              <a:t> </a:t>
            </a:r>
            <a:r>
              <a:rPr lang="en-US" altLang="zh-CN" sz="1200" dirty="0"/>
              <a:t>do </a:t>
            </a:r>
            <a:r>
              <a:rPr lang="en-US" altLang="zh-CN" sz="1200" dirty="0" err="1"/>
              <a:t>eiusmod</a:t>
            </a:r>
            <a:r>
              <a:rPr lang="en-US" altLang="zh-CN" sz="1200" dirty="0"/>
              <a:t> </a:t>
            </a:r>
            <a:r>
              <a:rPr lang="en-US" altLang="zh-CN" sz="1200" dirty="0" err="1"/>
              <a:t>tempor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incididunt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ut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labore</a:t>
            </a:r>
            <a:r>
              <a:rPr lang="en-US" altLang="zh-CN" sz="1200" dirty="0"/>
              <a:t> et </a:t>
            </a:r>
            <a:r>
              <a:rPr lang="en-US" altLang="zh-CN" sz="1200" dirty="0" err="1" smtClean="0"/>
              <a:t>dolore</a:t>
            </a:r>
            <a:r>
              <a:rPr lang="en-US" altLang="zh-CN" sz="1200" dirty="0"/>
              <a:t> 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 smtClean="0"/>
              <a:t>elit</a:t>
            </a:r>
            <a:endParaRPr lang="en-US" altLang="zh-CN" sz="1200" dirty="0"/>
          </a:p>
        </p:txBody>
      </p:sp>
      <p:cxnSp>
        <p:nvCxnSpPr>
          <p:cNvPr id="43" name="直接连接符 42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剪去单角的矩形 43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4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文本框 66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>
                <a:solidFill>
                  <a:schemeClr val="accent1"/>
                </a:solidFill>
                <a:effectLst/>
              </a:rPr>
              <a:t>工作内容概述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sp>
        <p:nvSpPr>
          <p:cNvPr id="68" name="六边形 67"/>
          <p:cNvSpPr/>
          <p:nvPr/>
        </p:nvSpPr>
        <p:spPr>
          <a:xfrm>
            <a:off x="740569" y="471470"/>
            <a:ext cx="373856" cy="322289"/>
          </a:xfrm>
          <a:prstGeom prst="hexagon">
            <a:avLst>
              <a:gd name="adj" fmla="val 29195"/>
              <a:gd name="vf" fmla="val 115470"/>
            </a:avLst>
          </a:prstGeom>
          <a:noFill/>
          <a:ln w="63500">
            <a:gradFill>
              <a:gsLst>
                <a:gs pos="11000">
                  <a:schemeClr val="accent2"/>
                </a:gs>
                <a:gs pos="75000">
                  <a:srgbClr val="FBFBFB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5" name="图片 7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845" y="0"/>
            <a:ext cx="10287000" cy="6858000"/>
          </a:xfrm>
          <a:prstGeom prst="rect">
            <a:avLst/>
          </a:prstGeom>
        </p:spPr>
      </p:pic>
      <p:sp>
        <p:nvSpPr>
          <p:cNvPr id="76" name="矩形 75"/>
          <p:cNvSpPr/>
          <p:nvPr/>
        </p:nvSpPr>
        <p:spPr>
          <a:xfrm>
            <a:off x="0" y="0"/>
            <a:ext cx="5003800" cy="6858000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/>
          <p:cNvSpPr/>
          <p:nvPr/>
        </p:nvSpPr>
        <p:spPr>
          <a:xfrm>
            <a:off x="4208606" y="1193800"/>
            <a:ext cx="7107094" cy="4445000"/>
          </a:xfrm>
          <a:prstGeom prst="rect">
            <a:avLst/>
          </a:prstGeom>
          <a:solidFill>
            <a:srgbClr val="FBFBFB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文本框 95"/>
          <p:cNvSpPr txBox="1"/>
          <p:nvPr/>
        </p:nvSpPr>
        <p:spPr>
          <a:xfrm>
            <a:off x="1334276" y="1408005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+mj-ea"/>
                <a:ea typeface="+mj-ea"/>
              </a:rPr>
              <a:t>阶段工作计划</a:t>
            </a:r>
            <a:endParaRPr lang="zh-CN" altLang="en-US" sz="2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662897" y="2372335"/>
            <a:ext cx="2674564" cy="2394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zh-CN" dirty="0">
                <a:solidFill>
                  <a:schemeClr val="bg1"/>
                </a:solidFill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</a:rPr>
              <a:t>amet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consectetur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adipisicing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elit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sed</a:t>
            </a:r>
            <a:r>
              <a:rPr lang="en-US" altLang="zh-CN" dirty="0">
                <a:solidFill>
                  <a:schemeClr val="bg1"/>
                </a:solidFill>
              </a:rPr>
              <a:t> do </a:t>
            </a:r>
            <a:r>
              <a:rPr lang="en-US" altLang="zh-CN" dirty="0" err="1">
                <a:solidFill>
                  <a:schemeClr val="bg1"/>
                </a:solidFill>
              </a:rPr>
              <a:t>eiusmod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tempor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incididunt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ut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labore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Sed</a:t>
            </a:r>
            <a:r>
              <a:rPr lang="en-US" altLang="zh-CN" dirty="0">
                <a:solidFill>
                  <a:schemeClr val="bg1"/>
                </a:solidFill>
              </a:rPr>
              <a:t> do </a:t>
            </a:r>
            <a:r>
              <a:rPr lang="en-US" altLang="zh-CN" dirty="0" err="1">
                <a:solidFill>
                  <a:schemeClr val="bg1"/>
                </a:solidFill>
              </a:rPr>
              <a:t>eiusmod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tempor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incididunt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ut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labore</a:t>
            </a:r>
            <a:r>
              <a:rPr lang="en-US" altLang="zh-CN" dirty="0">
                <a:solidFill>
                  <a:schemeClr val="bg1"/>
                </a:solidFill>
              </a:rPr>
              <a:t> et </a:t>
            </a:r>
            <a:r>
              <a:rPr lang="en-US" altLang="zh-CN" dirty="0" err="1">
                <a:solidFill>
                  <a:schemeClr val="bg1"/>
                </a:solidFill>
              </a:rPr>
              <a:t>dolore</a:t>
            </a:r>
            <a:r>
              <a:rPr lang="en-US" altLang="zh-CN" dirty="0">
                <a:solidFill>
                  <a:schemeClr val="bg1"/>
                </a:solidFill>
              </a:rPr>
              <a:t> Lorem ipsum dolor sit </a:t>
            </a:r>
            <a:r>
              <a:rPr lang="en-US" altLang="zh-CN" dirty="0" err="1">
                <a:solidFill>
                  <a:schemeClr val="bg1"/>
                </a:solidFill>
              </a:rPr>
              <a:t>amet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consectetur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adipisicing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 smtClean="0">
                <a:solidFill>
                  <a:schemeClr val="bg1"/>
                </a:solidFill>
              </a:rPr>
              <a:t>elit</a:t>
            </a:r>
            <a:endParaRPr lang="en-US" altLang="zh-CN" dirty="0">
              <a:solidFill>
                <a:schemeClr val="bg1"/>
              </a:solidFill>
            </a:endParaRPr>
          </a:p>
        </p:txBody>
      </p:sp>
      <p:cxnSp>
        <p:nvCxnSpPr>
          <p:cNvPr id="98" name="直接连接符 97"/>
          <p:cNvCxnSpPr/>
          <p:nvPr/>
        </p:nvCxnSpPr>
        <p:spPr>
          <a:xfrm>
            <a:off x="737598" y="5195888"/>
            <a:ext cx="25263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文本框 98"/>
          <p:cNvSpPr txBox="1"/>
          <p:nvPr/>
        </p:nvSpPr>
        <p:spPr>
          <a:xfrm>
            <a:off x="5119135" y="228673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4511679" y="2651977"/>
            <a:ext cx="2938461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 smtClean="0"/>
              <a:t>elit</a:t>
            </a:r>
            <a:endParaRPr lang="en-US" altLang="zh-CN" dirty="0"/>
          </a:p>
        </p:txBody>
      </p:sp>
      <p:sp>
        <p:nvSpPr>
          <p:cNvPr id="101" name="文本框 100"/>
          <p:cNvSpPr txBox="1"/>
          <p:nvPr/>
        </p:nvSpPr>
        <p:spPr>
          <a:xfrm>
            <a:off x="8420123" y="228673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7812667" y="2651977"/>
            <a:ext cx="2938461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 smtClean="0"/>
              <a:t>elit</a:t>
            </a:r>
            <a:endParaRPr lang="en-US" altLang="zh-CN" dirty="0"/>
          </a:p>
        </p:txBody>
      </p:sp>
      <p:sp>
        <p:nvSpPr>
          <p:cNvPr id="103" name="文本框 102"/>
          <p:cNvSpPr txBox="1"/>
          <p:nvPr/>
        </p:nvSpPr>
        <p:spPr>
          <a:xfrm>
            <a:off x="5119135" y="404574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4" name="文本框 103"/>
          <p:cNvSpPr txBox="1"/>
          <p:nvPr/>
        </p:nvSpPr>
        <p:spPr>
          <a:xfrm>
            <a:off x="4511679" y="4410987"/>
            <a:ext cx="2938461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 smtClean="0"/>
              <a:t>elit</a:t>
            </a:r>
            <a:endParaRPr lang="en-US" altLang="zh-CN" dirty="0"/>
          </a:p>
        </p:txBody>
      </p:sp>
      <p:sp>
        <p:nvSpPr>
          <p:cNvPr id="105" name="文本框 104"/>
          <p:cNvSpPr txBox="1"/>
          <p:nvPr/>
        </p:nvSpPr>
        <p:spPr>
          <a:xfrm>
            <a:off x="8420123" y="4045748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7812667" y="4410987"/>
            <a:ext cx="2938461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 smtClean="0"/>
              <a:t>elit</a:t>
            </a:r>
            <a:endParaRPr lang="en-US" altLang="zh-CN" dirty="0"/>
          </a:p>
        </p:txBody>
      </p:sp>
      <p:sp>
        <p:nvSpPr>
          <p:cNvPr id="107" name="Freeform 522"/>
          <p:cNvSpPr>
            <a:spLocks noEditPoints="1"/>
          </p:cNvSpPr>
          <p:nvPr/>
        </p:nvSpPr>
        <p:spPr bwMode="auto">
          <a:xfrm>
            <a:off x="5762257" y="1669615"/>
            <a:ext cx="437304" cy="437304"/>
          </a:xfrm>
          <a:custGeom>
            <a:avLst/>
            <a:gdLst>
              <a:gd name="T0" fmla="*/ 39 w 176"/>
              <a:gd name="T1" fmla="*/ 119 h 176"/>
              <a:gd name="T2" fmla="*/ 43 w 176"/>
              <a:gd name="T3" fmla="*/ 115 h 176"/>
              <a:gd name="T4" fmla="*/ 44 w 176"/>
              <a:gd name="T5" fmla="*/ 112 h 176"/>
              <a:gd name="T6" fmla="*/ 40 w 176"/>
              <a:gd name="T7" fmla="*/ 108 h 176"/>
              <a:gd name="T8" fmla="*/ 37 w 176"/>
              <a:gd name="T9" fmla="*/ 109 h 176"/>
              <a:gd name="T10" fmla="*/ 33 w 176"/>
              <a:gd name="T11" fmla="*/ 113 h 176"/>
              <a:gd name="T12" fmla="*/ 32 w 176"/>
              <a:gd name="T13" fmla="*/ 116 h 176"/>
              <a:gd name="T14" fmla="*/ 36 w 176"/>
              <a:gd name="T15" fmla="*/ 120 h 176"/>
              <a:gd name="T16" fmla="*/ 39 w 176"/>
              <a:gd name="T17" fmla="*/ 119 h 176"/>
              <a:gd name="T18" fmla="*/ 64 w 176"/>
              <a:gd name="T19" fmla="*/ 116 h 176"/>
              <a:gd name="T20" fmla="*/ 60 w 176"/>
              <a:gd name="T21" fmla="*/ 112 h 176"/>
              <a:gd name="T22" fmla="*/ 57 w 176"/>
              <a:gd name="T23" fmla="*/ 113 h 176"/>
              <a:gd name="T24" fmla="*/ 17 w 176"/>
              <a:gd name="T25" fmla="*/ 153 h 176"/>
              <a:gd name="T26" fmla="*/ 16 w 176"/>
              <a:gd name="T27" fmla="*/ 156 h 176"/>
              <a:gd name="T28" fmla="*/ 20 w 176"/>
              <a:gd name="T29" fmla="*/ 160 h 176"/>
              <a:gd name="T30" fmla="*/ 23 w 176"/>
              <a:gd name="T31" fmla="*/ 159 h 176"/>
              <a:gd name="T32" fmla="*/ 63 w 176"/>
              <a:gd name="T33" fmla="*/ 119 h 176"/>
              <a:gd name="T34" fmla="*/ 64 w 176"/>
              <a:gd name="T35" fmla="*/ 116 h 176"/>
              <a:gd name="T36" fmla="*/ 64 w 176"/>
              <a:gd name="T37" fmla="*/ 132 h 176"/>
              <a:gd name="T38" fmla="*/ 61 w 176"/>
              <a:gd name="T39" fmla="*/ 133 h 176"/>
              <a:gd name="T40" fmla="*/ 49 w 176"/>
              <a:gd name="T41" fmla="*/ 145 h 176"/>
              <a:gd name="T42" fmla="*/ 48 w 176"/>
              <a:gd name="T43" fmla="*/ 148 h 176"/>
              <a:gd name="T44" fmla="*/ 52 w 176"/>
              <a:gd name="T45" fmla="*/ 152 h 176"/>
              <a:gd name="T46" fmla="*/ 55 w 176"/>
              <a:gd name="T47" fmla="*/ 151 h 176"/>
              <a:gd name="T48" fmla="*/ 67 w 176"/>
              <a:gd name="T49" fmla="*/ 139 h 176"/>
              <a:gd name="T50" fmla="*/ 68 w 176"/>
              <a:gd name="T51" fmla="*/ 136 h 176"/>
              <a:gd name="T52" fmla="*/ 64 w 176"/>
              <a:gd name="T53" fmla="*/ 132 h 176"/>
              <a:gd name="T54" fmla="*/ 176 w 176"/>
              <a:gd name="T55" fmla="*/ 4 h 176"/>
              <a:gd name="T56" fmla="*/ 172 w 176"/>
              <a:gd name="T57" fmla="*/ 0 h 176"/>
              <a:gd name="T58" fmla="*/ 170 w 176"/>
              <a:gd name="T59" fmla="*/ 0 h 176"/>
              <a:gd name="T60" fmla="*/ 170 w 176"/>
              <a:gd name="T61" fmla="*/ 0 h 176"/>
              <a:gd name="T62" fmla="*/ 2 w 176"/>
              <a:gd name="T63" fmla="*/ 72 h 176"/>
              <a:gd name="T64" fmla="*/ 2 w 176"/>
              <a:gd name="T65" fmla="*/ 72 h 176"/>
              <a:gd name="T66" fmla="*/ 2 w 176"/>
              <a:gd name="T67" fmla="*/ 72 h 176"/>
              <a:gd name="T68" fmla="*/ 2 w 176"/>
              <a:gd name="T69" fmla="*/ 72 h 176"/>
              <a:gd name="T70" fmla="*/ 0 w 176"/>
              <a:gd name="T71" fmla="*/ 76 h 176"/>
              <a:gd name="T72" fmla="*/ 3 w 176"/>
              <a:gd name="T73" fmla="*/ 80 h 176"/>
              <a:gd name="T74" fmla="*/ 3 w 176"/>
              <a:gd name="T75" fmla="*/ 80 h 176"/>
              <a:gd name="T76" fmla="*/ 69 w 176"/>
              <a:gd name="T77" fmla="*/ 107 h 176"/>
              <a:gd name="T78" fmla="*/ 96 w 176"/>
              <a:gd name="T79" fmla="*/ 173 h 176"/>
              <a:gd name="T80" fmla="*/ 96 w 176"/>
              <a:gd name="T81" fmla="*/ 173 h 176"/>
              <a:gd name="T82" fmla="*/ 100 w 176"/>
              <a:gd name="T83" fmla="*/ 176 h 176"/>
              <a:gd name="T84" fmla="*/ 104 w 176"/>
              <a:gd name="T85" fmla="*/ 174 h 176"/>
              <a:gd name="T86" fmla="*/ 104 w 176"/>
              <a:gd name="T87" fmla="*/ 174 h 176"/>
              <a:gd name="T88" fmla="*/ 104 w 176"/>
              <a:gd name="T89" fmla="*/ 174 h 176"/>
              <a:gd name="T90" fmla="*/ 104 w 176"/>
              <a:gd name="T91" fmla="*/ 174 h 176"/>
              <a:gd name="T92" fmla="*/ 176 w 176"/>
              <a:gd name="T93" fmla="*/ 6 h 176"/>
              <a:gd name="T94" fmla="*/ 176 w 176"/>
              <a:gd name="T95" fmla="*/ 6 h 176"/>
              <a:gd name="T96" fmla="*/ 176 w 176"/>
              <a:gd name="T97" fmla="*/ 4 h 176"/>
              <a:gd name="T98" fmla="*/ 14 w 176"/>
              <a:gd name="T99" fmla="*/ 76 h 176"/>
              <a:gd name="T100" fmla="*/ 154 w 176"/>
              <a:gd name="T101" fmla="*/ 16 h 176"/>
              <a:gd name="T102" fmla="*/ 71 w 176"/>
              <a:gd name="T103" fmla="*/ 99 h 176"/>
              <a:gd name="T104" fmla="*/ 14 w 176"/>
              <a:gd name="T105" fmla="*/ 76 h 176"/>
              <a:gd name="T106" fmla="*/ 100 w 176"/>
              <a:gd name="T107" fmla="*/ 162 h 176"/>
              <a:gd name="T108" fmla="*/ 77 w 176"/>
              <a:gd name="T109" fmla="*/ 105 h 176"/>
              <a:gd name="T110" fmla="*/ 160 w 176"/>
              <a:gd name="T111" fmla="*/ 22 h 176"/>
              <a:gd name="T112" fmla="*/ 100 w 176"/>
              <a:gd name="T113" fmla="*/ 16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6" h="176">
                <a:moveTo>
                  <a:pt x="39" y="119"/>
                </a:moveTo>
                <a:cubicBezTo>
                  <a:pt x="43" y="115"/>
                  <a:pt x="43" y="115"/>
                  <a:pt x="43" y="115"/>
                </a:cubicBezTo>
                <a:cubicBezTo>
                  <a:pt x="44" y="114"/>
                  <a:pt x="44" y="113"/>
                  <a:pt x="44" y="112"/>
                </a:cubicBezTo>
                <a:cubicBezTo>
                  <a:pt x="44" y="110"/>
                  <a:pt x="42" y="108"/>
                  <a:pt x="40" y="108"/>
                </a:cubicBezTo>
                <a:cubicBezTo>
                  <a:pt x="39" y="108"/>
                  <a:pt x="38" y="108"/>
                  <a:pt x="37" y="109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2" y="114"/>
                  <a:pt x="32" y="115"/>
                  <a:pt x="32" y="116"/>
                </a:cubicBezTo>
                <a:cubicBezTo>
                  <a:pt x="32" y="118"/>
                  <a:pt x="34" y="120"/>
                  <a:pt x="36" y="120"/>
                </a:cubicBezTo>
                <a:cubicBezTo>
                  <a:pt x="37" y="120"/>
                  <a:pt x="38" y="120"/>
                  <a:pt x="39" y="119"/>
                </a:cubicBezTo>
                <a:close/>
                <a:moveTo>
                  <a:pt x="64" y="116"/>
                </a:moveTo>
                <a:cubicBezTo>
                  <a:pt x="64" y="114"/>
                  <a:pt x="62" y="112"/>
                  <a:pt x="60" y="112"/>
                </a:cubicBezTo>
                <a:cubicBezTo>
                  <a:pt x="59" y="112"/>
                  <a:pt x="58" y="112"/>
                  <a:pt x="57" y="113"/>
                </a:cubicBezTo>
                <a:cubicBezTo>
                  <a:pt x="17" y="153"/>
                  <a:pt x="17" y="153"/>
                  <a:pt x="17" y="153"/>
                </a:cubicBezTo>
                <a:cubicBezTo>
                  <a:pt x="16" y="154"/>
                  <a:pt x="16" y="155"/>
                  <a:pt x="16" y="156"/>
                </a:cubicBezTo>
                <a:cubicBezTo>
                  <a:pt x="16" y="158"/>
                  <a:pt x="18" y="160"/>
                  <a:pt x="20" y="160"/>
                </a:cubicBezTo>
                <a:cubicBezTo>
                  <a:pt x="21" y="160"/>
                  <a:pt x="22" y="160"/>
                  <a:pt x="23" y="159"/>
                </a:cubicBezTo>
                <a:cubicBezTo>
                  <a:pt x="63" y="119"/>
                  <a:pt x="63" y="119"/>
                  <a:pt x="63" y="119"/>
                </a:cubicBezTo>
                <a:cubicBezTo>
                  <a:pt x="64" y="118"/>
                  <a:pt x="64" y="117"/>
                  <a:pt x="64" y="116"/>
                </a:cubicBezTo>
                <a:close/>
                <a:moveTo>
                  <a:pt x="64" y="132"/>
                </a:moveTo>
                <a:cubicBezTo>
                  <a:pt x="63" y="132"/>
                  <a:pt x="62" y="132"/>
                  <a:pt x="61" y="133"/>
                </a:cubicBezTo>
                <a:cubicBezTo>
                  <a:pt x="49" y="145"/>
                  <a:pt x="49" y="145"/>
                  <a:pt x="49" y="145"/>
                </a:cubicBezTo>
                <a:cubicBezTo>
                  <a:pt x="48" y="146"/>
                  <a:pt x="48" y="147"/>
                  <a:pt x="48" y="148"/>
                </a:cubicBezTo>
                <a:cubicBezTo>
                  <a:pt x="48" y="150"/>
                  <a:pt x="50" y="152"/>
                  <a:pt x="52" y="152"/>
                </a:cubicBezTo>
                <a:cubicBezTo>
                  <a:pt x="53" y="152"/>
                  <a:pt x="54" y="152"/>
                  <a:pt x="55" y="151"/>
                </a:cubicBezTo>
                <a:cubicBezTo>
                  <a:pt x="67" y="139"/>
                  <a:pt x="67" y="139"/>
                  <a:pt x="67" y="139"/>
                </a:cubicBezTo>
                <a:cubicBezTo>
                  <a:pt x="68" y="138"/>
                  <a:pt x="68" y="137"/>
                  <a:pt x="68" y="136"/>
                </a:cubicBezTo>
                <a:cubicBezTo>
                  <a:pt x="68" y="134"/>
                  <a:pt x="66" y="132"/>
                  <a:pt x="64" y="132"/>
                </a:cubicBezTo>
                <a:close/>
                <a:moveTo>
                  <a:pt x="176" y="4"/>
                </a:moveTo>
                <a:cubicBezTo>
                  <a:pt x="176" y="2"/>
                  <a:pt x="174" y="0"/>
                  <a:pt x="172" y="0"/>
                </a:cubicBezTo>
                <a:cubicBezTo>
                  <a:pt x="171" y="0"/>
                  <a:pt x="171" y="0"/>
                  <a:pt x="170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1" y="73"/>
                  <a:pt x="0" y="74"/>
                  <a:pt x="0" y="76"/>
                </a:cubicBezTo>
                <a:cubicBezTo>
                  <a:pt x="0" y="78"/>
                  <a:pt x="1" y="79"/>
                  <a:pt x="3" y="80"/>
                </a:cubicBezTo>
                <a:cubicBezTo>
                  <a:pt x="3" y="80"/>
                  <a:pt x="3" y="80"/>
                  <a:pt x="3" y="80"/>
                </a:cubicBezTo>
                <a:cubicBezTo>
                  <a:pt x="69" y="107"/>
                  <a:pt x="69" y="107"/>
                  <a:pt x="69" y="107"/>
                </a:cubicBezTo>
                <a:cubicBezTo>
                  <a:pt x="96" y="173"/>
                  <a:pt x="96" y="173"/>
                  <a:pt x="96" y="173"/>
                </a:cubicBezTo>
                <a:cubicBezTo>
                  <a:pt x="96" y="173"/>
                  <a:pt x="96" y="173"/>
                  <a:pt x="96" y="173"/>
                </a:cubicBezTo>
                <a:cubicBezTo>
                  <a:pt x="97" y="175"/>
                  <a:pt x="98" y="176"/>
                  <a:pt x="100" y="176"/>
                </a:cubicBezTo>
                <a:cubicBezTo>
                  <a:pt x="102" y="176"/>
                  <a:pt x="103" y="175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76" y="6"/>
                  <a:pt x="176" y="6"/>
                  <a:pt x="176" y="6"/>
                </a:cubicBezTo>
                <a:cubicBezTo>
                  <a:pt x="176" y="6"/>
                  <a:pt x="176" y="6"/>
                  <a:pt x="176" y="6"/>
                </a:cubicBezTo>
                <a:cubicBezTo>
                  <a:pt x="176" y="5"/>
                  <a:pt x="176" y="5"/>
                  <a:pt x="176" y="4"/>
                </a:cubicBezTo>
                <a:close/>
                <a:moveTo>
                  <a:pt x="14" y="76"/>
                </a:moveTo>
                <a:cubicBezTo>
                  <a:pt x="154" y="16"/>
                  <a:pt x="154" y="16"/>
                  <a:pt x="154" y="16"/>
                </a:cubicBezTo>
                <a:cubicBezTo>
                  <a:pt x="71" y="99"/>
                  <a:pt x="71" y="99"/>
                  <a:pt x="71" y="99"/>
                </a:cubicBezTo>
                <a:lnTo>
                  <a:pt x="14" y="76"/>
                </a:lnTo>
                <a:close/>
                <a:moveTo>
                  <a:pt x="100" y="162"/>
                </a:moveTo>
                <a:cubicBezTo>
                  <a:pt x="77" y="105"/>
                  <a:pt x="77" y="105"/>
                  <a:pt x="77" y="105"/>
                </a:cubicBezTo>
                <a:cubicBezTo>
                  <a:pt x="160" y="22"/>
                  <a:pt x="160" y="22"/>
                  <a:pt x="160" y="22"/>
                </a:cubicBezTo>
                <a:lnTo>
                  <a:pt x="100" y="1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8" name="Freeform 526"/>
          <p:cNvSpPr>
            <a:spLocks noEditPoints="1"/>
          </p:cNvSpPr>
          <p:nvPr/>
        </p:nvSpPr>
        <p:spPr bwMode="auto">
          <a:xfrm>
            <a:off x="9057490" y="1669615"/>
            <a:ext cx="448815" cy="437304"/>
          </a:xfrm>
          <a:custGeom>
            <a:avLst/>
            <a:gdLst>
              <a:gd name="T0" fmla="*/ 162 w 176"/>
              <a:gd name="T1" fmla="*/ 68 h 176"/>
              <a:gd name="T2" fmla="*/ 159 w 176"/>
              <a:gd name="T3" fmla="*/ 42 h 176"/>
              <a:gd name="T4" fmla="*/ 142 w 176"/>
              <a:gd name="T5" fmla="*/ 17 h 176"/>
              <a:gd name="T6" fmla="*/ 134 w 176"/>
              <a:gd name="T7" fmla="*/ 17 h 176"/>
              <a:gd name="T8" fmla="*/ 108 w 176"/>
              <a:gd name="T9" fmla="*/ 14 h 176"/>
              <a:gd name="T10" fmla="*/ 100 w 176"/>
              <a:gd name="T11" fmla="*/ 0 h 176"/>
              <a:gd name="T12" fmla="*/ 70 w 176"/>
              <a:gd name="T13" fmla="*/ 6 h 176"/>
              <a:gd name="T14" fmla="*/ 50 w 176"/>
              <a:gd name="T15" fmla="*/ 22 h 176"/>
              <a:gd name="T16" fmla="*/ 38 w 176"/>
              <a:gd name="T17" fmla="*/ 16 h 176"/>
              <a:gd name="T18" fmla="*/ 17 w 176"/>
              <a:gd name="T19" fmla="*/ 34 h 176"/>
              <a:gd name="T20" fmla="*/ 22 w 176"/>
              <a:gd name="T21" fmla="*/ 50 h 176"/>
              <a:gd name="T22" fmla="*/ 6 w 176"/>
              <a:gd name="T23" fmla="*/ 70 h 176"/>
              <a:gd name="T24" fmla="*/ 0 w 176"/>
              <a:gd name="T25" fmla="*/ 100 h 176"/>
              <a:gd name="T26" fmla="*/ 14 w 176"/>
              <a:gd name="T27" fmla="*/ 108 h 176"/>
              <a:gd name="T28" fmla="*/ 17 w 176"/>
              <a:gd name="T29" fmla="*/ 134 h 176"/>
              <a:gd name="T30" fmla="*/ 34 w 176"/>
              <a:gd name="T31" fmla="*/ 159 h 176"/>
              <a:gd name="T32" fmla="*/ 42 w 176"/>
              <a:gd name="T33" fmla="*/ 159 h 176"/>
              <a:gd name="T34" fmla="*/ 68 w 176"/>
              <a:gd name="T35" fmla="*/ 162 h 176"/>
              <a:gd name="T36" fmla="*/ 76 w 176"/>
              <a:gd name="T37" fmla="*/ 176 h 176"/>
              <a:gd name="T38" fmla="*/ 106 w 176"/>
              <a:gd name="T39" fmla="*/ 170 h 176"/>
              <a:gd name="T40" fmla="*/ 126 w 176"/>
              <a:gd name="T41" fmla="*/ 154 h 176"/>
              <a:gd name="T42" fmla="*/ 138 w 176"/>
              <a:gd name="T43" fmla="*/ 160 h 176"/>
              <a:gd name="T44" fmla="*/ 159 w 176"/>
              <a:gd name="T45" fmla="*/ 142 h 176"/>
              <a:gd name="T46" fmla="*/ 154 w 176"/>
              <a:gd name="T47" fmla="*/ 126 h 176"/>
              <a:gd name="T48" fmla="*/ 170 w 176"/>
              <a:gd name="T49" fmla="*/ 106 h 176"/>
              <a:gd name="T50" fmla="*/ 176 w 176"/>
              <a:gd name="T51" fmla="*/ 76 h 176"/>
              <a:gd name="T52" fmla="*/ 168 w 176"/>
              <a:gd name="T53" fmla="*/ 98 h 176"/>
              <a:gd name="T54" fmla="*/ 160 w 176"/>
              <a:gd name="T55" fmla="*/ 100 h 176"/>
              <a:gd name="T56" fmla="*/ 147 w 176"/>
              <a:gd name="T57" fmla="*/ 122 h 176"/>
              <a:gd name="T58" fmla="*/ 152 w 176"/>
              <a:gd name="T59" fmla="*/ 138 h 176"/>
              <a:gd name="T60" fmla="*/ 138 w 176"/>
              <a:gd name="T61" fmla="*/ 152 h 176"/>
              <a:gd name="T62" fmla="*/ 126 w 176"/>
              <a:gd name="T63" fmla="*/ 146 h 176"/>
              <a:gd name="T64" fmla="*/ 106 w 176"/>
              <a:gd name="T65" fmla="*/ 154 h 176"/>
              <a:gd name="T66" fmla="*/ 98 w 176"/>
              <a:gd name="T67" fmla="*/ 168 h 176"/>
              <a:gd name="T68" fmla="*/ 78 w 176"/>
              <a:gd name="T69" fmla="*/ 168 h 176"/>
              <a:gd name="T70" fmla="*/ 70 w 176"/>
              <a:gd name="T71" fmla="*/ 154 h 176"/>
              <a:gd name="T72" fmla="*/ 50 w 176"/>
              <a:gd name="T73" fmla="*/ 146 h 176"/>
              <a:gd name="T74" fmla="*/ 39 w 176"/>
              <a:gd name="T75" fmla="*/ 152 h 176"/>
              <a:gd name="T76" fmla="*/ 24 w 176"/>
              <a:gd name="T77" fmla="*/ 138 h 176"/>
              <a:gd name="T78" fmla="*/ 29 w 176"/>
              <a:gd name="T79" fmla="*/ 122 h 176"/>
              <a:gd name="T80" fmla="*/ 16 w 176"/>
              <a:gd name="T81" fmla="*/ 100 h 176"/>
              <a:gd name="T82" fmla="*/ 8 w 176"/>
              <a:gd name="T83" fmla="*/ 98 h 176"/>
              <a:gd name="T84" fmla="*/ 16 w 176"/>
              <a:gd name="T85" fmla="*/ 76 h 176"/>
              <a:gd name="T86" fmla="*/ 29 w 176"/>
              <a:gd name="T87" fmla="*/ 54 h 176"/>
              <a:gd name="T88" fmla="*/ 24 w 176"/>
              <a:gd name="T89" fmla="*/ 38 h 176"/>
              <a:gd name="T90" fmla="*/ 38 w 176"/>
              <a:gd name="T91" fmla="*/ 24 h 176"/>
              <a:gd name="T92" fmla="*/ 50 w 176"/>
              <a:gd name="T93" fmla="*/ 30 h 176"/>
              <a:gd name="T94" fmla="*/ 70 w 176"/>
              <a:gd name="T95" fmla="*/ 22 h 176"/>
              <a:gd name="T96" fmla="*/ 78 w 176"/>
              <a:gd name="T97" fmla="*/ 8 h 176"/>
              <a:gd name="T98" fmla="*/ 98 w 176"/>
              <a:gd name="T99" fmla="*/ 8 h 176"/>
              <a:gd name="T100" fmla="*/ 106 w 176"/>
              <a:gd name="T101" fmla="*/ 22 h 176"/>
              <a:gd name="T102" fmla="*/ 126 w 176"/>
              <a:gd name="T103" fmla="*/ 30 h 176"/>
              <a:gd name="T104" fmla="*/ 138 w 176"/>
              <a:gd name="T105" fmla="*/ 24 h 176"/>
              <a:gd name="T106" fmla="*/ 152 w 176"/>
              <a:gd name="T107" fmla="*/ 39 h 176"/>
              <a:gd name="T108" fmla="*/ 147 w 176"/>
              <a:gd name="T109" fmla="*/ 54 h 176"/>
              <a:gd name="T110" fmla="*/ 160 w 176"/>
              <a:gd name="T111" fmla="*/ 76 h 176"/>
              <a:gd name="T112" fmla="*/ 168 w 176"/>
              <a:gd name="T113" fmla="*/ 98 h 176"/>
              <a:gd name="T114" fmla="*/ 48 w 176"/>
              <a:gd name="T115" fmla="*/ 88 h 176"/>
              <a:gd name="T116" fmla="*/ 128 w 176"/>
              <a:gd name="T117" fmla="*/ 88 h 176"/>
              <a:gd name="T118" fmla="*/ 88 w 176"/>
              <a:gd name="T119" fmla="*/ 120 h 176"/>
              <a:gd name="T120" fmla="*/ 88 w 176"/>
              <a:gd name="T121" fmla="*/ 56 h 176"/>
              <a:gd name="T122" fmla="*/ 88 w 176"/>
              <a:gd name="T123" fmla="*/ 12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76" h="176">
                <a:moveTo>
                  <a:pt x="170" y="70"/>
                </a:moveTo>
                <a:cubicBezTo>
                  <a:pt x="162" y="68"/>
                  <a:pt x="162" y="68"/>
                  <a:pt x="162" y="68"/>
                </a:cubicBezTo>
                <a:cubicBezTo>
                  <a:pt x="160" y="62"/>
                  <a:pt x="157" y="56"/>
                  <a:pt x="154" y="50"/>
                </a:cubicBezTo>
                <a:cubicBezTo>
                  <a:pt x="159" y="42"/>
                  <a:pt x="159" y="42"/>
                  <a:pt x="159" y="42"/>
                </a:cubicBezTo>
                <a:cubicBezTo>
                  <a:pt x="160" y="40"/>
                  <a:pt x="161" y="36"/>
                  <a:pt x="159" y="34"/>
                </a:cubicBezTo>
                <a:cubicBezTo>
                  <a:pt x="142" y="17"/>
                  <a:pt x="142" y="17"/>
                  <a:pt x="142" y="17"/>
                </a:cubicBezTo>
                <a:cubicBezTo>
                  <a:pt x="141" y="16"/>
                  <a:pt x="140" y="16"/>
                  <a:pt x="138" y="16"/>
                </a:cubicBezTo>
                <a:cubicBezTo>
                  <a:pt x="137" y="16"/>
                  <a:pt x="135" y="17"/>
                  <a:pt x="134" y="17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20" y="19"/>
                  <a:pt x="114" y="16"/>
                  <a:pt x="108" y="14"/>
                </a:cubicBezTo>
                <a:cubicBezTo>
                  <a:pt x="106" y="6"/>
                  <a:pt x="106" y="6"/>
                  <a:pt x="106" y="6"/>
                </a:cubicBezTo>
                <a:cubicBezTo>
                  <a:pt x="105" y="3"/>
                  <a:pt x="103" y="0"/>
                  <a:pt x="100" y="0"/>
                </a:cubicBezTo>
                <a:cubicBezTo>
                  <a:pt x="76" y="0"/>
                  <a:pt x="76" y="0"/>
                  <a:pt x="76" y="0"/>
                </a:cubicBezTo>
                <a:cubicBezTo>
                  <a:pt x="73" y="0"/>
                  <a:pt x="71" y="3"/>
                  <a:pt x="70" y="6"/>
                </a:cubicBezTo>
                <a:cubicBezTo>
                  <a:pt x="68" y="14"/>
                  <a:pt x="68" y="14"/>
                  <a:pt x="68" y="14"/>
                </a:cubicBezTo>
                <a:cubicBezTo>
                  <a:pt x="62" y="16"/>
                  <a:pt x="56" y="19"/>
                  <a:pt x="50" y="22"/>
                </a:cubicBezTo>
                <a:cubicBezTo>
                  <a:pt x="42" y="17"/>
                  <a:pt x="42" y="17"/>
                  <a:pt x="42" y="17"/>
                </a:cubicBezTo>
                <a:cubicBezTo>
                  <a:pt x="41" y="17"/>
                  <a:pt x="39" y="16"/>
                  <a:pt x="38" y="16"/>
                </a:cubicBezTo>
                <a:cubicBezTo>
                  <a:pt x="36" y="16"/>
                  <a:pt x="35" y="16"/>
                  <a:pt x="34" y="17"/>
                </a:cubicBezTo>
                <a:cubicBezTo>
                  <a:pt x="17" y="34"/>
                  <a:pt x="17" y="34"/>
                  <a:pt x="17" y="34"/>
                </a:cubicBezTo>
                <a:cubicBezTo>
                  <a:pt x="15" y="36"/>
                  <a:pt x="16" y="40"/>
                  <a:pt x="17" y="42"/>
                </a:cubicBezTo>
                <a:cubicBezTo>
                  <a:pt x="22" y="50"/>
                  <a:pt x="22" y="50"/>
                  <a:pt x="22" y="50"/>
                </a:cubicBezTo>
                <a:cubicBezTo>
                  <a:pt x="19" y="56"/>
                  <a:pt x="16" y="62"/>
                  <a:pt x="14" y="68"/>
                </a:cubicBezTo>
                <a:cubicBezTo>
                  <a:pt x="6" y="70"/>
                  <a:pt x="6" y="70"/>
                  <a:pt x="6" y="70"/>
                </a:cubicBezTo>
                <a:cubicBezTo>
                  <a:pt x="3" y="71"/>
                  <a:pt x="0" y="73"/>
                  <a:pt x="0" y="76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103"/>
                  <a:pt x="3" y="105"/>
                  <a:pt x="6" y="106"/>
                </a:cubicBezTo>
                <a:cubicBezTo>
                  <a:pt x="14" y="108"/>
                  <a:pt x="14" y="108"/>
                  <a:pt x="14" y="108"/>
                </a:cubicBezTo>
                <a:cubicBezTo>
                  <a:pt x="16" y="114"/>
                  <a:pt x="19" y="120"/>
                  <a:pt x="22" y="126"/>
                </a:cubicBezTo>
                <a:cubicBezTo>
                  <a:pt x="17" y="134"/>
                  <a:pt x="17" y="134"/>
                  <a:pt x="17" y="134"/>
                </a:cubicBezTo>
                <a:cubicBezTo>
                  <a:pt x="16" y="136"/>
                  <a:pt x="15" y="140"/>
                  <a:pt x="17" y="142"/>
                </a:cubicBezTo>
                <a:cubicBezTo>
                  <a:pt x="34" y="159"/>
                  <a:pt x="34" y="159"/>
                  <a:pt x="34" y="159"/>
                </a:cubicBezTo>
                <a:cubicBezTo>
                  <a:pt x="35" y="160"/>
                  <a:pt x="36" y="160"/>
                  <a:pt x="38" y="160"/>
                </a:cubicBezTo>
                <a:cubicBezTo>
                  <a:pt x="39" y="160"/>
                  <a:pt x="41" y="159"/>
                  <a:pt x="42" y="159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6" y="157"/>
                  <a:pt x="62" y="160"/>
                  <a:pt x="68" y="162"/>
                </a:cubicBezTo>
                <a:cubicBezTo>
                  <a:pt x="70" y="170"/>
                  <a:pt x="70" y="170"/>
                  <a:pt x="70" y="170"/>
                </a:cubicBezTo>
                <a:cubicBezTo>
                  <a:pt x="71" y="173"/>
                  <a:pt x="73" y="176"/>
                  <a:pt x="76" y="176"/>
                </a:cubicBezTo>
                <a:cubicBezTo>
                  <a:pt x="100" y="176"/>
                  <a:pt x="100" y="176"/>
                  <a:pt x="100" y="176"/>
                </a:cubicBezTo>
                <a:cubicBezTo>
                  <a:pt x="103" y="176"/>
                  <a:pt x="105" y="173"/>
                  <a:pt x="106" y="170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14" y="160"/>
                  <a:pt x="120" y="157"/>
                  <a:pt x="126" y="154"/>
                </a:cubicBezTo>
                <a:cubicBezTo>
                  <a:pt x="134" y="159"/>
                  <a:pt x="134" y="159"/>
                  <a:pt x="134" y="159"/>
                </a:cubicBezTo>
                <a:cubicBezTo>
                  <a:pt x="135" y="159"/>
                  <a:pt x="137" y="160"/>
                  <a:pt x="138" y="160"/>
                </a:cubicBezTo>
                <a:cubicBezTo>
                  <a:pt x="140" y="160"/>
                  <a:pt x="141" y="160"/>
                  <a:pt x="142" y="159"/>
                </a:cubicBezTo>
                <a:cubicBezTo>
                  <a:pt x="159" y="142"/>
                  <a:pt x="159" y="142"/>
                  <a:pt x="159" y="142"/>
                </a:cubicBezTo>
                <a:cubicBezTo>
                  <a:pt x="161" y="140"/>
                  <a:pt x="160" y="136"/>
                  <a:pt x="159" y="134"/>
                </a:cubicBezTo>
                <a:cubicBezTo>
                  <a:pt x="154" y="126"/>
                  <a:pt x="154" y="126"/>
                  <a:pt x="154" y="126"/>
                </a:cubicBezTo>
                <a:cubicBezTo>
                  <a:pt x="157" y="120"/>
                  <a:pt x="160" y="114"/>
                  <a:pt x="162" y="108"/>
                </a:cubicBezTo>
                <a:cubicBezTo>
                  <a:pt x="170" y="106"/>
                  <a:pt x="170" y="106"/>
                  <a:pt x="170" y="106"/>
                </a:cubicBezTo>
                <a:cubicBezTo>
                  <a:pt x="173" y="105"/>
                  <a:pt x="176" y="103"/>
                  <a:pt x="176" y="100"/>
                </a:cubicBezTo>
                <a:cubicBezTo>
                  <a:pt x="176" y="76"/>
                  <a:pt x="176" y="76"/>
                  <a:pt x="176" y="76"/>
                </a:cubicBezTo>
                <a:cubicBezTo>
                  <a:pt x="176" y="73"/>
                  <a:pt x="173" y="71"/>
                  <a:pt x="170" y="70"/>
                </a:cubicBezTo>
                <a:close/>
                <a:moveTo>
                  <a:pt x="168" y="98"/>
                </a:moveTo>
                <a:cubicBezTo>
                  <a:pt x="168" y="98"/>
                  <a:pt x="168" y="98"/>
                  <a:pt x="168" y="98"/>
                </a:cubicBezTo>
                <a:cubicBezTo>
                  <a:pt x="160" y="100"/>
                  <a:pt x="160" y="100"/>
                  <a:pt x="160" y="100"/>
                </a:cubicBezTo>
                <a:cubicBezTo>
                  <a:pt x="157" y="101"/>
                  <a:pt x="155" y="103"/>
                  <a:pt x="154" y="106"/>
                </a:cubicBezTo>
                <a:cubicBezTo>
                  <a:pt x="152" y="111"/>
                  <a:pt x="150" y="117"/>
                  <a:pt x="147" y="122"/>
                </a:cubicBezTo>
                <a:cubicBezTo>
                  <a:pt x="146" y="125"/>
                  <a:pt x="146" y="128"/>
                  <a:pt x="147" y="130"/>
                </a:cubicBezTo>
                <a:cubicBezTo>
                  <a:pt x="152" y="138"/>
                  <a:pt x="152" y="138"/>
                  <a:pt x="152" y="138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30" y="147"/>
                  <a:pt x="130" y="147"/>
                  <a:pt x="130" y="147"/>
                </a:cubicBezTo>
                <a:cubicBezTo>
                  <a:pt x="129" y="146"/>
                  <a:pt x="128" y="146"/>
                  <a:pt x="126" y="146"/>
                </a:cubicBezTo>
                <a:cubicBezTo>
                  <a:pt x="125" y="146"/>
                  <a:pt x="123" y="146"/>
                  <a:pt x="122" y="147"/>
                </a:cubicBezTo>
                <a:cubicBezTo>
                  <a:pt x="117" y="150"/>
                  <a:pt x="111" y="152"/>
                  <a:pt x="106" y="154"/>
                </a:cubicBezTo>
                <a:cubicBezTo>
                  <a:pt x="103" y="155"/>
                  <a:pt x="101" y="157"/>
                  <a:pt x="100" y="160"/>
                </a:cubicBezTo>
                <a:cubicBezTo>
                  <a:pt x="98" y="168"/>
                  <a:pt x="98" y="168"/>
                  <a:pt x="98" y="168"/>
                </a:cubicBezTo>
                <a:cubicBezTo>
                  <a:pt x="98" y="168"/>
                  <a:pt x="98" y="168"/>
                  <a:pt x="98" y="168"/>
                </a:cubicBezTo>
                <a:cubicBezTo>
                  <a:pt x="78" y="168"/>
                  <a:pt x="78" y="168"/>
                  <a:pt x="78" y="168"/>
                </a:cubicBezTo>
                <a:cubicBezTo>
                  <a:pt x="76" y="160"/>
                  <a:pt x="76" y="160"/>
                  <a:pt x="76" y="160"/>
                </a:cubicBezTo>
                <a:cubicBezTo>
                  <a:pt x="75" y="157"/>
                  <a:pt x="73" y="155"/>
                  <a:pt x="70" y="154"/>
                </a:cubicBezTo>
                <a:cubicBezTo>
                  <a:pt x="65" y="152"/>
                  <a:pt x="59" y="150"/>
                  <a:pt x="54" y="147"/>
                </a:cubicBezTo>
                <a:cubicBezTo>
                  <a:pt x="53" y="146"/>
                  <a:pt x="51" y="146"/>
                  <a:pt x="50" y="146"/>
                </a:cubicBezTo>
                <a:cubicBezTo>
                  <a:pt x="48" y="146"/>
                  <a:pt x="47" y="146"/>
                  <a:pt x="46" y="147"/>
                </a:cubicBezTo>
                <a:cubicBezTo>
                  <a:pt x="39" y="152"/>
                  <a:pt x="39" y="152"/>
                  <a:pt x="39" y="152"/>
                </a:cubicBezTo>
                <a:cubicBezTo>
                  <a:pt x="38" y="152"/>
                  <a:pt x="38" y="152"/>
                  <a:pt x="38" y="152"/>
                </a:cubicBezTo>
                <a:cubicBezTo>
                  <a:pt x="24" y="138"/>
                  <a:pt x="24" y="138"/>
                  <a:pt x="24" y="138"/>
                </a:cubicBezTo>
                <a:cubicBezTo>
                  <a:pt x="29" y="130"/>
                  <a:pt x="29" y="130"/>
                  <a:pt x="29" y="130"/>
                </a:cubicBezTo>
                <a:cubicBezTo>
                  <a:pt x="30" y="128"/>
                  <a:pt x="30" y="125"/>
                  <a:pt x="29" y="122"/>
                </a:cubicBezTo>
                <a:cubicBezTo>
                  <a:pt x="26" y="117"/>
                  <a:pt x="24" y="111"/>
                  <a:pt x="22" y="106"/>
                </a:cubicBezTo>
                <a:cubicBezTo>
                  <a:pt x="21" y="103"/>
                  <a:pt x="19" y="101"/>
                  <a:pt x="16" y="100"/>
                </a:cubicBezTo>
                <a:cubicBezTo>
                  <a:pt x="8" y="98"/>
                  <a:pt x="8" y="98"/>
                  <a:pt x="8" y="98"/>
                </a:cubicBezTo>
                <a:cubicBezTo>
                  <a:pt x="8" y="98"/>
                  <a:pt x="8" y="98"/>
                  <a:pt x="8" y="98"/>
                </a:cubicBezTo>
                <a:cubicBezTo>
                  <a:pt x="8" y="78"/>
                  <a:pt x="8" y="78"/>
                  <a:pt x="8" y="78"/>
                </a:cubicBezTo>
                <a:cubicBezTo>
                  <a:pt x="16" y="76"/>
                  <a:pt x="16" y="76"/>
                  <a:pt x="16" y="76"/>
                </a:cubicBezTo>
                <a:cubicBezTo>
                  <a:pt x="19" y="75"/>
                  <a:pt x="21" y="73"/>
                  <a:pt x="22" y="70"/>
                </a:cubicBezTo>
                <a:cubicBezTo>
                  <a:pt x="24" y="65"/>
                  <a:pt x="26" y="59"/>
                  <a:pt x="29" y="54"/>
                </a:cubicBezTo>
                <a:cubicBezTo>
                  <a:pt x="30" y="51"/>
                  <a:pt x="30" y="48"/>
                  <a:pt x="29" y="46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8"/>
                  <a:pt x="24" y="38"/>
                  <a:pt x="24" y="38"/>
                </a:cubicBezTo>
                <a:cubicBezTo>
                  <a:pt x="38" y="24"/>
                  <a:pt x="38" y="24"/>
                  <a:pt x="38" y="24"/>
                </a:cubicBezTo>
                <a:cubicBezTo>
                  <a:pt x="46" y="29"/>
                  <a:pt x="46" y="29"/>
                  <a:pt x="46" y="29"/>
                </a:cubicBezTo>
                <a:cubicBezTo>
                  <a:pt x="47" y="30"/>
                  <a:pt x="48" y="30"/>
                  <a:pt x="50" y="30"/>
                </a:cubicBezTo>
                <a:cubicBezTo>
                  <a:pt x="51" y="30"/>
                  <a:pt x="53" y="30"/>
                  <a:pt x="54" y="29"/>
                </a:cubicBezTo>
                <a:cubicBezTo>
                  <a:pt x="59" y="26"/>
                  <a:pt x="65" y="24"/>
                  <a:pt x="70" y="22"/>
                </a:cubicBezTo>
                <a:cubicBezTo>
                  <a:pt x="73" y="21"/>
                  <a:pt x="75" y="19"/>
                  <a:pt x="76" y="16"/>
                </a:cubicBezTo>
                <a:cubicBezTo>
                  <a:pt x="78" y="8"/>
                  <a:pt x="78" y="8"/>
                  <a:pt x="78" y="8"/>
                </a:cubicBez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ubicBezTo>
                  <a:pt x="100" y="16"/>
                  <a:pt x="100" y="16"/>
                  <a:pt x="100" y="16"/>
                </a:cubicBezTo>
                <a:cubicBezTo>
                  <a:pt x="101" y="19"/>
                  <a:pt x="103" y="21"/>
                  <a:pt x="106" y="22"/>
                </a:cubicBezTo>
                <a:cubicBezTo>
                  <a:pt x="111" y="24"/>
                  <a:pt x="117" y="26"/>
                  <a:pt x="122" y="29"/>
                </a:cubicBezTo>
                <a:cubicBezTo>
                  <a:pt x="123" y="30"/>
                  <a:pt x="125" y="30"/>
                  <a:pt x="126" y="30"/>
                </a:cubicBezTo>
                <a:cubicBezTo>
                  <a:pt x="128" y="30"/>
                  <a:pt x="129" y="30"/>
                  <a:pt x="130" y="29"/>
                </a:cubicBezTo>
                <a:cubicBezTo>
                  <a:pt x="138" y="24"/>
                  <a:pt x="138" y="24"/>
                  <a:pt x="138" y="24"/>
                </a:cubicBezTo>
                <a:cubicBezTo>
                  <a:pt x="152" y="38"/>
                  <a:pt x="152" y="38"/>
                  <a:pt x="152" y="38"/>
                </a:cubicBezTo>
                <a:cubicBezTo>
                  <a:pt x="152" y="38"/>
                  <a:pt x="152" y="38"/>
                  <a:pt x="152" y="39"/>
                </a:cubicBezTo>
                <a:cubicBezTo>
                  <a:pt x="147" y="46"/>
                  <a:pt x="147" y="46"/>
                  <a:pt x="147" y="46"/>
                </a:cubicBezTo>
                <a:cubicBezTo>
                  <a:pt x="146" y="48"/>
                  <a:pt x="146" y="51"/>
                  <a:pt x="147" y="54"/>
                </a:cubicBezTo>
                <a:cubicBezTo>
                  <a:pt x="150" y="59"/>
                  <a:pt x="152" y="65"/>
                  <a:pt x="154" y="70"/>
                </a:cubicBezTo>
                <a:cubicBezTo>
                  <a:pt x="155" y="73"/>
                  <a:pt x="157" y="75"/>
                  <a:pt x="160" y="76"/>
                </a:cubicBezTo>
                <a:cubicBezTo>
                  <a:pt x="168" y="78"/>
                  <a:pt x="168" y="78"/>
                  <a:pt x="168" y="78"/>
                </a:cubicBezTo>
                <a:lnTo>
                  <a:pt x="168" y="98"/>
                </a:lnTo>
                <a:close/>
                <a:moveTo>
                  <a:pt x="88" y="48"/>
                </a:moveTo>
                <a:cubicBezTo>
                  <a:pt x="66" y="48"/>
                  <a:pt x="48" y="66"/>
                  <a:pt x="48" y="88"/>
                </a:cubicBezTo>
                <a:cubicBezTo>
                  <a:pt x="48" y="110"/>
                  <a:pt x="66" y="128"/>
                  <a:pt x="88" y="128"/>
                </a:cubicBezTo>
                <a:cubicBezTo>
                  <a:pt x="110" y="128"/>
                  <a:pt x="128" y="110"/>
                  <a:pt x="128" y="88"/>
                </a:cubicBezTo>
                <a:cubicBezTo>
                  <a:pt x="128" y="66"/>
                  <a:pt x="110" y="48"/>
                  <a:pt x="88" y="48"/>
                </a:cubicBezTo>
                <a:close/>
                <a:moveTo>
                  <a:pt x="88" y="120"/>
                </a:moveTo>
                <a:cubicBezTo>
                  <a:pt x="70" y="120"/>
                  <a:pt x="56" y="106"/>
                  <a:pt x="56" y="88"/>
                </a:cubicBezTo>
                <a:cubicBezTo>
                  <a:pt x="56" y="70"/>
                  <a:pt x="70" y="56"/>
                  <a:pt x="88" y="56"/>
                </a:cubicBezTo>
                <a:cubicBezTo>
                  <a:pt x="106" y="56"/>
                  <a:pt x="120" y="70"/>
                  <a:pt x="120" y="88"/>
                </a:cubicBezTo>
                <a:cubicBezTo>
                  <a:pt x="120" y="106"/>
                  <a:pt x="106" y="120"/>
                  <a:pt x="88" y="1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9" name="Freeform 533"/>
          <p:cNvSpPr>
            <a:spLocks noEditPoints="1"/>
          </p:cNvSpPr>
          <p:nvPr/>
        </p:nvSpPr>
        <p:spPr bwMode="auto">
          <a:xfrm>
            <a:off x="5756502" y="3576171"/>
            <a:ext cx="448815" cy="368256"/>
          </a:xfrm>
          <a:custGeom>
            <a:avLst/>
            <a:gdLst>
              <a:gd name="T0" fmla="*/ 116 w 176"/>
              <a:gd name="T1" fmla="*/ 32 h 144"/>
              <a:gd name="T2" fmla="*/ 116 w 176"/>
              <a:gd name="T3" fmla="*/ 24 h 144"/>
              <a:gd name="T4" fmla="*/ 80 w 176"/>
              <a:gd name="T5" fmla="*/ 28 h 144"/>
              <a:gd name="T6" fmla="*/ 132 w 176"/>
              <a:gd name="T7" fmla="*/ 32 h 144"/>
              <a:gd name="T8" fmla="*/ 132 w 176"/>
              <a:gd name="T9" fmla="*/ 24 h 144"/>
              <a:gd name="T10" fmla="*/ 132 w 176"/>
              <a:gd name="T11" fmla="*/ 32 h 144"/>
              <a:gd name="T12" fmla="*/ 152 w 176"/>
              <a:gd name="T13" fmla="*/ 28 h 144"/>
              <a:gd name="T14" fmla="*/ 144 w 176"/>
              <a:gd name="T15" fmla="*/ 28 h 144"/>
              <a:gd name="T16" fmla="*/ 148 w 176"/>
              <a:gd name="T17" fmla="*/ 64 h 144"/>
              <a:gd name="T18" fmla="*/ 112 w 176"/>
              <a:gd name="T19" fmla="*/ 68 h 144"/>
              <a:gd name="T20" fmla="*/ 148 w 176"/>
              <a:gd name="T21" fmla="*/ 72 h 144"/>
              <a:gd name="T22" fmla="*/ 148 w 176"/>
              <a:gd name="T23" fmla="*/ 64 h 144"/>
              <a:gd name="T24" fmla="*/ 116 w 176"/>
              <a:gd name="T25" fmla="*/ 80 h 144"/>
              <a:gd name="T26" fmla="*/ 116 w 176"/>
              <a:gd name="T27" fmla="*/ 88 h 144"/>
              <a:gd name="T28" fmla="*/ 152 w 176"/>
              <a:gd name="T29" fmla="*/ 84 h 144"/>
              <a:gd name="T30" fmla="*/ 148 w 176"/>
              <a:gd name="T31" fmla="*/ 48 h 144"/>
              <a:gd name="T32" fmla="*/ 112 w 176"/>
              <a:gd name="T33" fmla="*/ 52 h 144"/>
              <a:gd name="T34" fmla="*/ 148 w 176"/>
              <a:gd name="T35" fmla="*/ 56 h 144"/>
              <a:gd name="T36" fmla="*/ 148 w 176"/>
              <a:gd name="T37" fmla="*/ 48 h 144"/>
              <a:gd name="T38" fmla="*/ 72 w 176"/>
              <a:gd name="T39" fmla="*/ 28 h 144"/>
              <a:gd name="T40" fmla="*/ 64 w 176"/>
              <a:gd name="T41" fmla="*/ 28 h 144"/>
              <a:gd name="T42" fmla="*/ 52 w 176"/>
              <a:gd name="T43" fmla="*/ 104 h 144"/>
              <a:gd name="T44" fmla="*/ 152 w 176"/>
              <a:gd name="T45" fmla="*/ 100 h 144"/>
              <a:gd name="T46" fmla="*/ 52 w 176"/>
              <a:gd name="T47" fmla="*/ 96 h 144"/>
              <a:gd name="T48" fmla="*/ 52 w 176"/>
              <a:gd name="T49" fmla="*/ 104 h 144"/>
              <a:gd name="T50" fmla="*/ 148 w 176"/>
              <a:gd name="T51" fmla="*/ 120 h 144"/>
              <a:gd name="T52" fmla="*/ 148 w 176"/>
              <a:gd name="T53" fmla="*/ 112 h 144"/>
              <a:gd name="T54" fmla="*/ 48 w 176"/>
              <a:gd name="T55" fmla="*/ 116 h 144"/>
              <a:gd name="T56" fmla="*/ 168 w 176"/>
              <a:gd name="T57" fmla="*/ 0 h 144"/>
              <a:gd name="T58" fmla="*/ 24 w 176"/>
              <a:gd name="T59" fmla="*/ 8 h 144"/>
              <a:gd name="T60" fmla="*/ 8 w 176"/>
              <a:gd name="T61" fmla="*/ 24 h 144"/>
              <a:gd name="T62" fmla="*/ 0 w 176"/>
              <a:gd name="T63" fmla="*/ 120 h 144"/>
              <a:gd name="T64" fmla="*/ 168 w 176"/>
              <a:gd name="T65" fmla="*/ 144 h 144"/>
              <a:gd name="T66" fmla="*/ 176 w 176"/>
              <a:gd name="T67" fmla="*/ 8 h 144"/>
              <a:gd name="T68" fmla="*/ 168 w 176"/>
              <a:gd name="T69" fmla="*/ 136 h 144"/>
              <a:gd name="T70" fmla="*/ 8 w 176"/>
              <a:gd name="T71" fmla="*/ 120 h 144"/>
              <a:gd name="T72" fmla="*/ 24 w 176"/>
              <a:gd name="T73" fmla="*/ 32 h 144"/>
              <a:gd name="T74" fmla="*/ 28 w 176"/>
              <a:gd name="T75" fmla="*/ 120 h 144"/>
              <a:gd name="T76" fmla="*/ 32 w 176"/>
              <a:gd name="T77" fmla="*/ 8 h 144"/>
              <a:gd name="T78" fmla="*/ 168 w 176"/>
              <a:gd name="T79" fmla="*/ 136 h 144"/>
              <a:gd name="T80" fmla="*/ 56 w 176"/>
              <a:gd name="T81" fmla="*/ 28 h 144"/>
              <a:gd name="T82" fmla="*/ 48 w 176"/>
              <a:gd name="T83" fmla="*/ 28 h 144"/>
              <a:gd name="T84" fmla="*/ 52 w 176"/>
              <a:gd name="T85" fmla="*/ 88 h 144"/>
              <a:gd name="T86" fmla="*/ 96 w 176"/>
              <a:gd name="T87" fmla="*/ 84 h 144"/>
              <a:gd name="T88" fmla="*/ 92 w 176"/>
              <a:gd name="T89" fmla="*/ 48 h 144"/>
              <a:gd name="T90" fmla="*/ 48 w 176"/>
              <a:gd name="T91" fmla="*/ 52 h 144"/>
              <a:gd name="T92" fmla="*/ 52 w 176"/>
              <a:gd name="T93" fmla="*/ 88 h 144"/>
              <a:gd name="T94" fmla="*/ 88 w 176"/>
              <a:gd name="T95" fmla="*/ 56 h 144"/>
              <a:gd name="T96" fmla="*/ 56 w 176"/>
              <a:gd name="T97" fmla="*/ 8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6" h="144">
                <a:moveTo>
                  <a:pt x="84" y="32"/>
                </a:moveTo>
                <a:cubicBezTo>
                  <a:pt x="116" y="32"/>
                  <a:pt x="116" y="32"/>
                  <a:pt x="116" y="32"/>
                </a:cubicBezTo>
                <a:cubicBezTo>
                  <a:pt x="118" y="32"/>
                  <a:pt x="120" y="30"/>
                  <a:pt x="120" y="28"/>
                </a:cubicBezTo>
                <a:cubicBezTo>
                  <a:pt x="120" y="26"/>
                  <a:pt x="118" y="24"/>
                  <a:pt x="116" y="24"/>
                </a:cubicBezTo>
                <a:cubicBezTo>
                  <a:pt x="84" y="24"/>
                  <a:pt x="84" y="24"/>
                  <a:pt x="84" y="24"/>
                </a:cubicBezTo>
                <a:cubicBezTo>
                  <a:pt x="82" y="24"/>
                  <a:pt x="80" y="26"/>
                  <a:pt x="80" y="28"/>
                </a:cubicBezTo>
                <a:cubicBezTo>
                  <a:pt x="80" y="30"/>
                  <a:pt x="82" y="32"/>
                  <a:pt x="84" y="32"/>
                </a:cubicBezTo>
                <a:close/>
                <a:moveTo>
                  <a:pt x="132" y="32"/>
                </a:moveTo>
                <a:cubicBezTo>
                  <a:pt x="134" y="32"/>
                  <a:pt x="136" y="30"/>
                  <a:pt x="136" y="28"/>
                </a:cubicBezTo>
                <a:cubicBezTo>
                  <a:pt x="136" y="26"/>
                  <a:pt x="134" y="24"/>
                  <a:pt x="132" y="24"/>
                </a:cubicBezTo>
                <a:cubicBezTo>
                  <a:pt x="130" y="24"/>
                  <a:pt x="128" y="26"/>
                  <a:pt x="128" y="28"/>
                </a:cubicBezTo>
                <a:cubicBezTo>
                  <a:pt x="128" y="30"/>
                  <a:pt x="130" y="32"/>
                  <a:pt x="132" y="32"/>
                </a:cubicBezTo>
                <a:close/>
                <a:moveTo>
                  <a:pt x="148" y="32"/>
                </a:moveTo>
                <a:cubicBezTo>
                  <a:pt x="150" y="32"/>
                  <a:pt x="152" y="30"/>
                  <a:pt x="152" y="28"/>
                </a:cubicBezTo>
                <a:cubicBezTo>
                  <a:pt x="152" y="26"/>
                  <a:pt x="150" y="24"/>
                  <a:pt x="148" y="24"/>
                </a:cubicBezTo>
                <a:cubicBezTo>
                  <a:pt x="146" y="24"/>
                  <a:pt x="144" y="26"/>
                  <a:pt x="144" y="28"/>
                </a:cubicBezTo>
                <a:cubicBezTo>
                  <a:pt x="144" y="30"/>
                  <a:pt x="146" y="32"/>
                  <a:pt x="148" y="32"/>
                </a:cubicBezTo>
                <a:close/>
                <a:moveTo>
                  <a:pt x="148" y="64"/>
                </a:moveTo>
                <a:cubicBezTo>
                  <a:pt x="116" y="64"/>
                  <a:pt x="116" y="64"/>
                  <a:pt x="116" y="64"/>
                </a:cubicBezTo>
                <a:cubicBezTo>
                  <a:pt x="114" y="64"/>
                  <a:pt x="112" y="66"/>
                  <a:pt x="112" y="68"/>
                </a:cubicBezTo>
                <a:cubicBezTo>
                  <a:pt x="112" y="70"/>
                  <a:pt x="114" y="72"/>
                  <a:pt x="116" y="72"/>
                </a:cubicBezTo>
                <a:cubicBezTo>
                  <a:pt x="148" y="72"/>
                  <a:pt x="148" y="72"/>
                  <a:pt x="148" y="72"/>
                </a:cubicBezTo>
                <a:cubicBezTo>
                  <a:pt x="150" y="72"/>
                  <a:pt x="152" y="70"/>
                  <a:pt x="152" y="68"/>
                </a:cubicBezTo>
                <a:cubicBezTo>
                  <a:pt x="152" y="66"/>
                  <a:pt x="150" y="64"/>
                  <a:pt x="148" y="64"/>
                </a:cubicBezTo>
                <a:close/>
                <a:moveTo>
                  <a:pt x="148" y="80"/>
                </a:moveTo>
                <a:cubicBezTo>
                  <a:pt x="116" y="80"/>
                  <a:pt x="116" y="80"/>
                  <a:pt x="116" y="80"/>
                </a:cubicBezTo>
                <a:cubicBezTo>
                  <a:pt x="114" y="80"/>
                  <a:pt x="112" y="82"/>
                  <a:pt x="112" y="84"/>
                </a:cubicBezTo>
                <a:cubicBezTo>
                  <a:pt x="112" y="86"/>
                  <a:pt x="114" y="88"/>
                  <a:pt x="116" y="88"/>
                </a:cubicBezTo>
                <a:cubicBezTo>
                  <a:pt x="148" y="88"/>
                  <a:pt x="148" y="88"/>
                  <a:pt x="148" y="88"/>
                </a:cubicBezTo>
                <a:cubicBezTo>
                  <a:pt x="150" y="88"/>
                  <a:pt x="152" y="86"/>
                  <a:pt x="152" y="84"/>
                </a:cubicBezTo>
                <a:cubicBezTo>
                  <a:pt x="152" y="82"/>
                  <a:pt x="150" y="80"/>
                  <a:pt x="148" y="80"/>
                </a:cubicBezTo>
                <a:close/>
                <a:moveTo>
                  <a:pt x="148" y="48"/>
                </a:moveTo>
                <a:cubicBezTo>
                  <a:pt x="116" y="48"/>
                  <a:pt x="116" y="48"/>
                  <a:pt x="116" y="48"/>
                </a:cubicBezTo>
                <a:cubicBezTo>
                  <a:pt x="114" y="48"/>
                  <a:pt x="112" y="50"/>
                  <a:pt x="112" y="52"/>
                </a:cubicBezTo>
                <a:cubicBezTo>
                  <a:pt x="112" y="54"/>
                  <a:pt x="114" y="56"/>
                  <a:pt x="116" y="56"/>
                </a:cubicBezTo>
                <a:cubicBezTo>
                  <a:pt x="148" y="56"/>
                  <a:pt x="148" y="56"/>
                  <a:pt x="148" y="56"/>
                </a:cubicBezTo>
                <a:cubicBezTo>
                  <a:pt x="150" y="56"/>
                  <a:pt x="152" y="54"/>
                  <a:pt x="152" y="52"/>
                </a:cubicBezTo>
                <a:cubicBezTo>
                  <a:pt x="152" y="50"/>
                  <a:pt x="150" y="48"/>
                  <a:pt x="148" y="48"/>
                </a:cubicBezTo>
                <a:close/>
                <a:moveTo>
                  <a:pt x="68" y="32"/>
                </a:moveTo>
                <a:cubicBezTo>
                  <a:pt x="70" y="32"/>
                  <a:pt x="72" y="30"/>
                  <a:pt x="72" y="28"/>
                </a:cubicBezTo>
                <a:cubicBezTo>
                  <a:pt x="72" y="26"/>
                  <a:pt x="70" y="24"/>
                  <a:pt x="68" y="24"/>
                </a:cubicBezTo>
                <a:cubicBezTo>
                  <a:pt x="66" y="24"/>
                  <a:pt x="64" y="26"/>
                  <a:pt x="64" y="28"/>
                </a:cubicBezTo>
                <a:cubicBezTo>
                  <a:pt x="64" y="30"/>
                  <a:pt x="66" y="32"/>
                  <a:pt x="68" y="32"/>
                </a:cubicBezTo>
                <a:close/>
                <a:moveTo>
                  <a:pt x="52" y="104"/>
                </a:moveTo>
                <a:cubicBezTo>
                  <a:pt x="148" y="104"/>
                  <a:pt x="148" y="104"/>
                  <a:pt x="148" y="104"/>
                </a:cubicBezTo>
                <a:cubicBezTo>
                  <a:pt x="150" y="104"/>
                  <a:pt x="152" y="102"/>
                  <a:pt x="152" y="100"/>
                </a:cubicBezTo>
                <a:cubicBezTo>
                  <a:pt x="152" y="98"/>
                  <a:pt x="150" y="96"/>
                  <a:pt x="148" y="96"/>
                </a:cubicBezTo>
                <a:cubicBezTo>
                  <a:pt x="52" y="96"/>
                  <a:pt x="52" y="96"/>
                  <a:pt x="52" y="96"/>
                </a:cubicBezTo>
                <a:cubicBezTo>
                  <a:pt x="50" y="96"/>
                  <a:pt x="48" y="98"/>
                  <a:pt x="48" y="100"/>
                </a:cubicBezTo>
                <a:cubicBezTo>
                  <a:pt x="48" y="102"/>
                  <a:pt x="50" y="104"/>
                  <a:pt x="52" y="104"/>
                </a:cubicBezTo>
                <a:close/>
                <a:moveTo>
                  <a:pt x="52" y="120"/>
                </a:moveTo>
                <a:cubicBezTo>
                  <a:pt x="148" y="120"/>
                  <a:pt x="148" y="120"/>
                  <a:pt x="148" y="120"/>
                </a:cubicBezTo>
                <a:cubicBezTo>
                  <a:pt x="150" y="120"/>
                  <a:pt x="152" y="118"/>
                  <a:pt x="152" y="116"/>
                </a:cubicBezTo>
                <a:cubicBezTo>
                  <a:pt x="152" y="114"/>
                  <a:pt x="150" y="112"/>
                  <a:pt x="148" y="112"/>
                </a:cubicBezTo>
                <a:cubicBezTo>
                  <a:pt x="52" y="112"/>
                  <a:pt x="52" y="112"/>
                  <a:pt x="52" y="112"/>
                </a:cubicBezTo>
                <a:cubicBezTo>
                  <a:pt x="50" y="112"/>
                  <a:pt x="48" y="114"/>
                  <a:pt x="48" y="116"/>
                </a:cubicBezTo>
                <a:cubicBezTo>
                  <a:pt x="48" y="118"/>
                  <a:pt x="50" y="120"/>
                  <a:pt x="52" y="120"/>
                </a:cubicBezTo>
                <a:close/>
                <a:moveTo>
                  <a:pt x="168" y="0"/>
                </a:moveTo>
                <a:cubicBezTo>
                  <a:pt x="32" y="0"/>
                  <a:pt x="32" y="0"/>
                  <a:pt x="32" y="0"/>
                </a:cubicBezTo>
                <a:cubicBezTo>
                  <a:pt x="28" y="0"/>
                  <a:pt x="24" y="4"/>
                  <a:pt x="24" y="8"/>
                </a:cubicBezTo>
                <a:cubicBezTo>
                  <a:pt x="24" y="24"/>
                  <a:pt x="24" y="24"/>
                  <a:pt x="24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4" y="24"/>
                  <a:pt x="0" y="28"/>
                  <a:pt x="0" y="32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33"/>
                  <a:pt x="11" y="144"/>
                  <a:pt x="24" y="144"/>
                </a:cubicBezTo>
                <a:cubicBezTo>
                  <a:pt x="168" y="144"/>
                  <a:pt x="168" y="144"/>
                  <a:pt x="168" y="144"/>
                </a:cubicBezTo>
                <a:cubicBezTo>
                  <a:pt x="172" y="144"/>
                  <a:pt x="176" y="140"/>
                  <a:pt x="176" y="136"/>
                </a:cubicBezTo>
                <a:cubicBezTo>
                  <a:pt x="176" y="8"/>
                  <a:pt x="176" y="8"/>
                  <a:pt x="176" y="8"/>
                </a:cubicBezTo>
                <a:cubicBezTo>
                  <a:pt x="176" y="4"/>
                  <a:pt x="172" y="0"/>
                  <a:pt x="168" y="0"/>
                </a:cubicBezTo>
                <a:close/>
                <a:moveTo>
                  <a:pt x="168" y="136"/>
                </a:moveTo>
                <a:cubicBezTo>
                  <a:pt x="24" y="136"/>
                  <a:pt x="24" y="136"/>
                  <a:pt x="24" y="136"/>
                </a:cubicBezTo>
                <a:cubicBezTo>
                  <a:pt x="15" y="136"/>
                  <a:pt x="8" y="129"/>
                  <a:pt x="8" y="120"/>
                </a:cubicBezTo>
                <a:cubicBezTo>
                  <a:pt x="8" y="32"/>
                  <a:pt x="8" y="32"/>
                  <a:pt x="8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116"/>
                  <a:pt x="24" y="116"/>
                  <a:pt x="24" y="116"/>
                </a:cubicBezTo>
                <a:cubicBezTo>
                  <a:pt x="24" y="118"/>
                  <a:pt x="26" y="120"/>
                  <a:pt x="28" y="120"/>
                </a:cubicBezTo>
                <a:cubicBezTo>
                  <a:pt x="30" y="120"/>
                  <a:pt x="32" y="118"/>
                  <a:pt x="32" y="116"/>
                </a:cubicBezTo>
                <a:cubicBezTo>
                  <a:pt x="32" y="8"/>
                  <a:pt x="32" y="8"/>
                  <a:pt x="32" y="8"/>
                </a:cubicBezTo>
                <a:cubicBezTo>
                  <a:pt x="168" y="8"/>
                  <a:pt x="168" y="8"/>
                  <a:pt x="168" y="8"/>
                </a:cubicBezTo>
                <a:lnTo>
                  <a:pt x="168" y="136"/>
                </a:lnTo>
                <a:close/>
                <a:moveTo>
                  <a:pt x="52" y="32"/>
                </a:moveTo>
                <a:cubicBezTo>
                  <a:pt x="54" y="32"/>
                  <a:pt x="56" y="30"/>
                  <a:pt x="56" y="28"/>
                </a:cubicBezTo>
                <a:cubicBezTo>
                  <a:pt x="56" y="26"/>
                  <a:pt x="54" y="24"/>
                  <a:pt x="52" y="24"/>
                </a:cubicBezTo>
                <a:cubicBezTo>
                  <a:pt x="50" y="24"/>
                  <a:pt x="48" y="26"/>
                  <a:pt x="48" y="28"/>
                </a:cubicBezTo>
                <a:cubicBezTo>
                  <a:pt x="48" y="30"/>
                  <a:pt x="50" y="32"/>
                  <a:pt x="52" y="32"/>
                </a:cubicBezTo>
                <a:close/>
                <a:moveTo>
                  <a:pt x="52" y="88"/>
                </a:moveTo>
                <a:cubicBezTo>
                  <a:pt x="92" y="88"/>
                  <a:pt x="92" y="88"/>
                  <a:pt x="92" y="88"/>
                </a:cubicBezTo>
                <a:cubicBezTo>
                  <a:pt x="94" y="88"/>
                  <a:pt x="96" y="86"/>
                  <a:pt x="96" y="84"/>
                </a:cubicBezTo>
                <a:cubicBezTo>
                  <a:pt x="96" y="52"/>
                  <a:pt x="96" y="52"/>
                  <a:pt x="96" y="52"/>
                </a:cubicBezTo>
                <a:cubicBezTo>
                  <a:pt x="96" y="50"/>
                  <a:pt x="94" y="48"/>
                  <a:pt x="92" y="48"/>
                </a:cubicBezTo>
                <a:cubicBezTo>
                  <a:pt x="52" y="48"/>
                  <a:pt x="52" y="48"/>
                  <a:pt x="52" y="48"/>
                </a:cubicBezTo>
                <a:cubicBezTo>
                  <a:pt x="50" y="48"/>
                  <a:pt x="48" y="50"/>
                  <a:pt x="48" y="52"/>
                </a:cubicBezTo>
                <a:cubicBezTo>
                  <a:pt x="48" y="84"/>
                  <a:pt x="48" y="84"/>
                  <a:pt x="48" y="84"/>
                </a:cubicBezTo>
                <a:cubicBezTo>
                  <a:pt x="48" y="86"/>
                  <a:pt x="50" y="88"/>
                  <a:pt x="52" y="88"/>
                </a:cubicBezTo>
                <a:close/>
                <a:moveTo>
                  <a:pt x="56" y="56"/>
                </a:moveTo>
                <a:cubicBezTo>
                  <a:pt x="88" y="56"/>
                  <a:pt x="88" y="56"/>
                  <a:pt x="88" y="56"/>
                </a:cubicBezTo>
                <a:cubicBezTo>
                  <a:pt x="88" y="80"/>
                  <a:pt x="88" y="80"/>
                  <a:pt x="88" y="80"/>
                </a:cubicBezTo>
                <a:cubicBezTo>
                  <a:pt x="56" y="80"/>
                  <a:pt x="56" y="80"/>
                  <a:pt x="56" y="80"/>
                </a:cubicBezTo>
                <a:lnTo>
                  <a:pt x="56" y="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0" name="Freeform 547"/>
          <p:cNvSpPr>
            <a:spLocks noEditPoints="1"/>
          </p:cNvSpPr>
          <p:nvPr/>
        </p:nvSpPr>
        <p:spPr bwMode="auto">
          <a:xfrm>
            <a:off x="9057490" y="3576171"/>
            <a:ext cx="448815" cy="368256"/>
          </a:xfrm>
          <a:custGeom>
            <a:avLst/>
            <a:gdLst>
              <a:gd name="T0" fmla="*/ 132 w 176"/>
              <a:gd name="T1" fmla="*/ 104 h 144"/>
              <a:gd name="T2" fmla="*/ 144 w 176"/>
              <a:gd name="T3" fmla="*/ 92 h 144"/>
              <a:gd name="T4" fmla="*/ 132 w 176"/>
              <a:gd name="T5" fmla="*/ 80 h 144"/>
              <a:gd name="T6" fmla="*/ 120 w 176"/>
              <a:gd name="T7" fmla="*/ 92 h 144"/>
              <a:gd name="T8" fmla="*/ 132 w 176"/>
              <a:gd name="T9" fmla="*/ 104 h 144"/>
              <a:gd name="T10" fmla="*/ 132 w 176"/>
              <a:gd name="T11" fmla="*/ 88 h 144"/>
              <a:gd name="T12" fmla="*/ 136 w 176"/>
              <a:gd name="T13" fmla="*/ 92 h 144"/>
              <a:gd name="T14" fmla="*/ 132 w 176"/>
              <a:gd name="T15" fmla="*/ 96 h 144"/>
              <a:gd name="T16" fmla="*/ 128 w 176"/>
              <a:gd name="T17" fmla="*/ 92 h 144"/>
              <a:gd name="T18" fmla="*/ 132 w 176"/>
              <a:gd name="T19" fmla="*/ 88 h 144"/>
              <a:gd name="T20" fmla="*/ 160 w 176"/>
              <a:gd name="T21" fmla="*/ 16 h 144"/>
              <a:gd name="T22" fmla="*/ 88 w 176"/>
              <a:gd name="T23" fmla="*/ 16 h 144"/>
              <a:gd name="T24" fmla="*/ 56 w 176"/>
              <a:gd name="T25" fmla="*/ 0 h 144"/>
              <a:gd name="T26" fmla="*/ 16 w 176"/>
              <a:gd name="T27" fmla="*/ 0 h 144"/>
              <a:gd name="T28" fmla="*/ 0 w 176"/>
              <a:gd name="T29" fmla="*/ 16 h 144"/>
              <a:gd name="T30" fmla="*/ 0 w 176"/>
              <a:gd name="T31" fmla="*/ 128 h 144"/>
              <a:gd name="T32" fmla="*/ 16 w 176"/>
              <a:gd name="T33" fmla="*/ 144 h 144"/>
              <a:gd name="T34" fmla="*/ 160 w 176"/>
              <a:gd name="T35" fmla="*/ 144 h 144"/>
              <a:gd name="T36" fmla="*/ 176 w 176"/>
              <a:gd name="T37" fmla="*/ 128 h 144"/>
              <a:gd name="T38" fmla="*/ 176 w 176"/>
              <a:gd name="T39" fmla="*/ 32 h 144"/>
              <a:gd name="T40" fmla="*/ 160 w 176"/>
              <a:gd name="T41" fmla="*/ 16 h 144"/>
              <a:gd name="T42" fmla="*/ 168 w 176"/>
              <a:gd name="T43" fmla="*/ 128 h 144"/>
              <a:gd name="T44" fmla="*/ 160 w 176"/>
              <a:gd name="T45" fmla="*/ 136 h 144"/>
              <a:gd name="T46" fmla="*/ 16 w 176"/>
              <a:gd name="T47" fmla="*/ 136 h 144"/>
              <a:gd name="T48" fmla="*/ 8 w 176"/>
              <a:gd name="T49" fmla="*/ 128 h 144"/>
              <a:gd name="T50" fmla="*/ 8 w 176"/>
              <a:gd name="T51" fmla="*/ 48 h 144"/>
              <a:gd name="T52" fmla="*/ 168 w 176"/>
              <a:gd name="T53" fmla="*/ 48 h 144"/>
              <a:gd name="T54" fmla="*/ 168 w 176"/>
              <a:gd name="T55" fmla="*/ 128 h 144"/>
              <a:gd name="T56" fmla="*/ 168 w 176"/>
              <a:gd name="T57" fmla="*/ 40 h 144"/>
              <a:gd name="T58" fmla="*/ 8 w 176"/>
              <a:gd name="T59" fmla="*/ 40 h 144"/>
              <a:gd name="T60" fmla="*/ 8 w 176"/>
              <a:gd name="T61" fmla="*/ 16 h 144"/>
              <a:gd name="T62" fmla="*/ 16 w 176"/>
              <a:gd name="T63" fmla="*/ 8 h 144"/>
              <a:gd name="T64" fmla="*/ 56 w 176"/>
              <a:gd name="T65" fmla="*/ 8 h 144"/>
              <a:gd name="T66" fmla="*/ 88 w 176"/>
              <a:gd name="T67" fmla="*/ 24 h 144"/>
              <a:gd name="T68" fmla="*/ 160 w 176"/>
              <a:gd name="T69" fmla="*/ 24 h 144"/>
              <a:gd name="T70" fmla="*/ 168 w 176"/>
              <a:gd name="T71" fmla="*/ 32 h 144"/>
              <a:gd name="T72" fmla="*/ 168 w 176"/>
              <a:gd name="T73" fmla="*/ 40 h 144"/>
              <a:gd name="T74" fmla="*/ 44 w 176"/>
              <a:gd name="T75" fmla="*/ 104 h 144"/>
              <a:gd name="T76" fmla="*/ 56 w 176"/>
              <a:gd name="T77" fmla="*/ 92 h 144"/>
              <a:gd name="T78" fmla="*/ 44 w 176"/>
              <a:gd name="T79" fmla="*/ 80 h 144"/>
              <a:gd name="T80" fmla="*/ 32 w 176"/>
              <a:gd name="T81" fmla="*/ 92 h 144"/>
              <a:gd name="T82" fmla="*/ 44 w 176"/>
              <a:gd name="T83" fmla="*/ 104 h 144"/>
              <a:gd name="T84" fmla="*/ 44 w 176"/>
              <a:gd name="T85" fmla="*/ 88 h 144"/>
              <a:gd name="T86" fmla="*/ 48 w 176"/>
              <a:gd name="T87" fmla="*/ 92 h 144"/>
              <a:gd name="T88" fmla="*/ 44 w 176"/>
              <a:gd name="T89" fmla="*/ 96 h 144"/>
              <a:gd name="T90" fmla="*/ 40 w 176"/>
              <a:gd name="T91" fmla="*/ 92 h 144"/>
              <a:gd name="T92" fmla="*/ 44 w 176"/>
              <a:gd name="T93" fmla="*/ 88 h 144"/>
              <a:gd name="T94" fmla="*/ 88 w 176"/>
              <a:gd name="T95" fmla="*/ 104 h 144"/>
              <a:gd name="T96" fmla="*/ 100 w 176"/>
              <a:gd name="T97" fmla="*/ 92 h 144"/>
              <a:gd name="T98" fmla="*/ 88 w 176"/>
              <a:gd name="T99" fmla="*/ 80 h 144"/>
              <a:gd name="T100" fmla="*/ 76 w 176"/>
              <a:gd name="T101" fmla="*/ 92 h 144"/>
              <a:gd name="T102" fmla="*/ 88 w 176"/>
              <a:gd name="T103" fmla="*/ 104 h 144"/>
              <a:gd name="T104" fmla="*/ 88 w 176"/>
              <a:gd name="T105" fmla="*/ 88 h 144"/>
              <a:gd name="T106" fmla="*/ 92 w 176"/>
              <a:gd name="T107" fmla="*/ 92 h 144"/>
              <a:gd name="T108" fmla="*/ 88 w 176"/>
              <a:gd name="T109" fmla="*/ 96 h 144"/>
              <a:gd name="T110" fmla="*/ 84 w 176"/>
              <a:gd name="T111" fmla="*/ 92 h 144"/>
              <a:gd name="T112" fmla="*/ 88 w 176"/>
              <a:gd name="T113" fmla="*/ 8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6" h="144">
                <a:moveTo>
                  <a:pt x="132" y="104"/>
                </a:moveTo>
                <a:cubicBezTo>
                  <a:pt x="139" y="104"/>
                  <a:pt x="144" y="99"/>
                  <a:pt x="144" y="92"/>
                </a:cubicBezTo>
                <a:cubicBezTo>
                  <a:pt x="144" y="85"/>
                  <a:pt x="139" y="80"/>
                  <a:pt x="132" y="80"/>
                </a:cubicBezTo>
                <a:cubicBezTo>
                  <a:pt x="125" y="80"/>
                  <a:pt x="120" y="85"/>
                  <a:pt x="120" y="92"/>
                </a:cubicBezTo>
                <a:cubicBezTo>
                  <a:pt x="120" y="99"/>
                  <a:pt x="125" y="104"/>
                  <a:pt x="132" y="104"/>
                </a:cubicBezTo>
                <a:close/>
                <a:moveTo>
                  <a:pt x="132" y="88"/>
                </a:moveTo>
                <a:cubicBezTo>
                  <a:pt x="134" y="88"/>
                  <a:pt x="136" y="90"/>
                  <a:pt x="136" y="92"/>
                </a:cubicBezTo>
                <a:cubicBezTo>
                  <a:pt x="136" y="94"/>
                  <a:pt x="134" y="96"/>
                  <a:pt x="132" y="96"/>
                </a:cubicBezTo>
                <a:cubicBezTo>
                  <a:pt x="130" y="96"/>
                  <a:pt x="128" y="94"/>
                  <a:pt x="128" y="92"/>
                </a:cubicBezTo>
                <a:cubicBezTo>
                  <a:pt x="128" y="90"/>
                  <a:pt x="130" y="88"/>
                  <a:pt x="132" y="88"/>
                </a:cubicBezTo>
                <a:close/>
                <a:moveTo>
                  <a:pt x="160" y="16"/>
                </a:moveTo>
                <a:cubicBezTo>
                  <a:pt x="88" y="16"/>
                  <a:pt x="88" y="16"/>
                  <a:pt x="88" y="16"/>
                </a:cubicBezTo>
                <a:cubicBezTo>
                  <a:pt x="72" y="16"/>
                  <a:pt x="72" y="0"/>
                  <a:pt x="5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137"/>
                  <a:pt x="7" y="144"/>
                  <a:pt x="1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9" y="144"/>
                  <a:pt x="176" y="137"/>
                  <a:pt x="176" y="128"/>
                </a:cubicBezTo>
                <a:cubicBezTo>
                  <a:pt x="176" y="32"/>
                  <a:pt x="176" y="32"/>
                  <a:pt x="176" y="32"/>
                </a:cubicBezTo>
                <a:cubicBezTo>
                  <a:pt x="176" y="23"/>
                  <a:pt x="169" y="16"/>
                  <a:pt x="160" y="16"/>
                </a:cubicBezTo>
                <a:close/>
                <a:moveTo>
                  <a:pt x="168" y="128"/>
                </a:moveTo>
                <a:cubicBezTo>
                  <a:pt x="168" y="132"/>
                  <a:pt x="164" y="136"/>
                  <a:pt x="160" y="136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2" y="136"/>
                  <a:pt x="8" y="132"/>
                  <a:pt x="8" y="128"/>
                </a:cubicBezTo>
                <a:cubicBezTo>
                  <a:pt x="8" y="48"/>
                  <a:pt x="8" y="48"/>
                  <a:pt x="8" y="48"/>
                </a:cubicBezTo>
                <a:cubicBezTo>
                  <a:pt x="168" y="48"/>
                  <a:pt x="168" y="48"/>
                  <a:pt x="168" y="48"/>
                </a:cubicBezTo>
                <a:lnTo>
                  <a:pt x="168" y="128"/>
                </a:lnTo>
                <a:close/>
                <a:moveTo>
                  <a:pt x="168" y="40"/>
                </a:moveTo>
                <a:cubicBezTo>
                  <a:pt x="8" y="40"/>
                  <a:pt x="8" y="40"/>
                  <a:pt x="8" y="4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56" y="8"/>
                  <a:pt x="56" y="8"/>
                  <a:pt x="56" y="8"/>
                </a:cubicBezTo>
                <a:cubicBezTo>
                  <a:pt x="68" y="8"/>
                  <a:pt x="68" y="24"/>
                  <a:pt x="88" y="24"/>
                </a:cubicBezTo>
                <a:cubicBezTo>
                  <a:pt x="160" y="24"/>
                  <a:pt x="160" y="24"/>
                  <a:pt x="160" y="24"/>
                </a:cubicBezTo>
                <a:cubicBezTo>
                  <a:pt x="164" y="24"/>
                  <a:pt x="168" y="28"/>
                  <a:pt x="168" y="32"/>
                </a:cubicBezTo>
                <a:lnTo>
                  <a:pt x="168" y="40"/>
                </a:lnTo>
                <a:close/>
                <a:moveTo>
                  <a:pt x="44" y="104"/>
                </a:moveTo>
                <a:cubicBezTo>
                  <a:pt x="51" y="104"/>
                  <a:pt x="56" y="99"/>
                  <a:pt x="56" y="92"/>
                </a:cubicBezTo>
                <a:cubicBezTo>
                  <a:pt x="56" y="85"/>
                  <a:pt x="51" y="80"/>
                  <a:pt x="44" y="80"/>
                </a:cubicBezTo>
                <a:cubicBezTo>
                  <a:pt x="37" y="80"/>
                  <a:pt x="32" y="85"/>
                  <a:pt x="32" y="92"/>
                </a:cubicBezTo>
                <a:cubicBezTo>
                  <a:pt x="32" y="99"/>
                  <a:pt x="37" y="104"/>
                  <a:pt x="44" y="104"/>
                </a:cubicBezTo>
                <a:close/>
                <a:moveTo>
                  <a:pt x="44" y="88"/>
                </a:moveTo>
                <a:cubicBezTo>
                  <a:pt x="46" y="88"/>
                  <a:pt x="48" y="90"/>
                  <a:pt x="48" y="92"/>
                </a:cubicBezTo>
                <a:cubicBezTo>
                  <a:pt x="48" y="94"/>
                  <a:pt x="46" y="96"/>
                  <a:pt x="44" y="96"/>
                </a:cubicBezTo>
                <a:cubicBezTo>
                  <a:pt x="42" y="96"/>
                  <a:pt x="40" y="94"/>
                  <a:pt x="40" y="92"/>
                </a:cubicBezTo>
                <a:cubicBezTo>
                  <a:pt x="40" y="90"/>
                  <a:pt x="42" y="88"/>
                  <a:pt x="44" y="88"/>
                </a:cubicBezTo>
                <a:close/>
                <a:moveTo>
                  <a:pt x="88" y="104"/>
                </a:moveTo>
                <a:cubicBezTo>
                  <a:pt x="95" y="104"/>
                  <a:pt x="100" y="99"/>
                  <a:pt x="100" y="92"/>
                </a:cubicBezTo>
                <a:cubicBezTo>
                  <a:pt x="100" y="85"/>
                  <a:pt x="95" y="80"/>
                  <a:pt x="88" y="80"/>
                </a:cubicBezTo>
                <a:cubicBezTo>
                  <a:pt x="81" y="80"/>
                  <a:pt x="76" y="85"/>
                  <a:pt x="76" y="92"/>
                </a:cubicBezTo>
                <a:cubicBezTo>
                  <a:pt x="76" y="99"/>
                  <a:pt x="81" y="104"/>
                  <a:pt x="88" y="104"/>
                </a:cubicBezTo>
                <a:close/>
                <a:moveTo>
                  <a:pt x="88" y="88"/>
                </a:moveTo>
                <a:cubicBezTo>
                  <a:pt x="90" y="88"/>
                  <a:pt x="92" y="90"/>
                  <a:pt x="92" y="92"/>
                </a:cubicBezTo>
                <a:cubicBezTo>
                  <a:pt x="92" y="94"/>
                  <a:pt x="90" y="96"/>
                  <a:pt x="88" y="96"/>
                </a:cubicBezTo>
                <a:cubicBezTo>
                  <a:pt x="86" y="96"/>
                  <a:pt x="84" y="94"/>
                  <a:pt x="84" y="92"/>
                </a:cubicBezTo>
                <a:cubicBezTo>
                  <a:pt x="84" y="90"/>
                  <a:pt x="86" y="88"/>
                  <a:pt x="88" y="8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1" name="剪去单角的矩形 110"/>
          <p:cNvSpPr/>
          <p:nvPr/>
        </p:nvSpPr>
        <p:spPr>
          <a:xfrm>
            <a:off x="734420" y="1454112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rgbClr val="FBFBFB"/>
                </a:solidFill>
              </a:rPr>
              <a:t>4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214129" y="3312793"/>
            <a:ext cx="6983180" cy="3549273"/>
            <a:chOff x="5219701" y="3308727"/>
            <a:chExt cx="6983180" cy="3549273"/>
          </a:xfrm>
        </p:grpSpPr>
        <p:sp>
          <p:nvSpPr>
            <p:cNvPr id="164" name="Freeform 5"/>
            <p:cNvSpPr/>
            <p:nvPr/>
          </p:nvSpPr>
          <p:spPr bwMode="auto">
            <a:xfrm>
              <a:off x="6339288" y="5918729"/>
              <a:ext cx="2715465" cy="936083"/>
            </a:xfrm>
            <a:custGeom>
              <a:avLst/>
              <a:gdLst>
                <a:gd name="T0" fmla="*/ 975 w 975"/>
                <a:gd name="T1" fmla="*/ 336 h 336"/>
                <a:gd name="T2" fmla="*/ 0 w 975"/>
                <a:gd name="T3" fmla="*/ 336 h 336"/>
                <a:gd name="T4" fmla="*/ 568 w 975"/>
                <a:gd name="T5" fmla="*/ 49 h 336"/>
                <a:gd name="T6" fmla="*/ 975 w 975"/>
                <a:gd name="T7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75" h="336">
                  <a:moveTo>
                    <a:pt x="975" y="336"/>
                  </a:moveTo>
                  <a:cubicBezTo>
                    <a:pt x="0" y="336"/>
                    <a:pt x="0" y="336"/>
                    <a:pt x="0" y="336"/>
                  </a:cubicBezTo>
                  <a:cubicBezTo>
                    <a:pt x="199" y="195"/>
                    <a:pt x="302" y="0"/>
                    <a:pt x="568" y="49"/>
                  </a:cubicBezTo>
                  <a:cubicBezTo>
                    <a:pt x="803" y="92"/>
                    <a:pt x="919" y="230"/>
                    <a:pt x="975" y="336"/>
                  </a:cubicBezTo>
                </a:path>
              </a:pathLst>
            </a:custGeom>
            <a:solidFill>
              <a:srgbClr val="C4E0E6"/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6"/>
            <p:cNvSpPr/>
            <p:nvPr/>
          </p:nvSpPr>
          <p:spPr bwMode="auto">
            <a:xfrm>
              <a:off x="5219701" y="3638317"/>
              <a:ext cx="6975260" cy="3216495"/>
            </a:xfrm>
            <a:custGeom>
              <a:avLst/>
              <a:gdLst>
                <a:gd name="T0" fmla="*/ 2505 w 2505"/>
                <a:gd name="T1" fmla="*/ 45 h 1155"/>
                <a:gd name="T2" fmla="*/ 2505 w 2505"/>
                <a:gd name="T3" fmla="*/ 1155 h 1155"/>
                <a:gd name="T4" fmla="*/ 0 w 2505"/>
                <a:gd name="T5" fmla="*/ 1155 h 1155"/>
                <a:gd name="T6" fmla="*/ 485 w 2505"/>
                <a:gd name="T7" fmla="*/ 973 h 1155"/>
                <a:gd name="T8" fmla="*/ 1951 w 2505"/>
                <a:gd name="T9" fmla="*/ 460 h 1155"/>
                <a:gd name="T10" fmla="*/ 2505 w 2505"/>
                <a:gd name="T11" fmla="*/ 45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05" h="1155">
                  <a:moveTo>
                    <a:pt x="2505" y="45"/>
                  </a:moveTo>
                  <a:cubicBezTo>
                    <a:pt x="2505" y="1155"/>
                    <a:pt x="2505" y="1155"/>
                    <a:pt x="2505" y="1155"/>
                  </a:cubicBezTo>
                  <a:cubicBezTo>
                    <a:pt x="0" y="1155"/>
                    <a:pt x="0" y="1155"/>
                    <a:pt x="0" y="1155"/>
                  </a:cubicBezTo>
                  <a:cubicBezTo>
                    <a:pt x="99" y="1018"/>
                    <a:pt x="269" y="860"/>
                    <a:pt x="485" y="973"/>
                  </a:cubicBezTo>
                  <a:cubicBezTo>
                    <a:pt x="832" y="1155"/>
                    <a:pt x="1574" y="1142"/>
                    <a:pt x="1951" y="460"/>
                  </a:cubicBezTo>
                  <a:cubicBezTo>
                    <a:pt x="2154" y="93"/>
                    <a:pt x="2343" y="0"/>
                    <a:pt x="2505" y="4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7"/>
            <p:cNvSpPr/>
            <p:nvPr/>
          </p:nvSpPr>
          <p:spPr bwMode="auto">
            <a:xfrm>
              <a:off x="8030010" y="3801203"/>
              <a:ext cx="4164949" cy="3053609"/>
            </a:xfrm>
            <a:custGeom>
              <a:avLst/>
              <a:gdLst>
                <a:gd name="T0" fmla="*/ 1496 w 1496"/>
                <a:gd name="T1" fmla="*/ 289 h 1097"/>
                <a:gd name="T2" fmla="*/ 1496 w 1496"/>
                <a:gd name="T3" fmla="*/ 1097 h 1097"/>
                <a:gd name="T4" fmla="*/ 0 w 1496"/>
                <a:gd name="T5" fmla="*/ 1097 h 1097"/>
                <a:gd name="T6" fmla="*/ 540 w 1496"/>
                <a:gd name="T7" fmla="*/ 307 h 1097"/>
                <a:gd name="T8" fmla="*/ 1496 w 1496"/>
                <a:gd name="T9" fmla="*/ 289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6" h="1097">
                  <a:moveTo>
                    <a:pt x="1496" y="289"/>
                  </a:moveTo>
                  <a:cubicBezTo>
                    <a:pt x="1496" y="1097"/>
                    <a:pt x="1496" y="1097"/>
                    <a:pt x="1496" y="1097"/>
                  </a:cubicBezTo>
                  <a:cubicBezTo>
                    <a:pt x="0" y="1097"/>
                    <a:pt x="0" y="1097"/>
                    <a:pt x="0" y="1097"/>
                  </a:cubicBezTo>
                  <a:cubicBezTo>
                    <a:pt x="176" y="889"/>
                    <a:pt x="250" y="551"/>
                    <a:pt x="540" y="307"/>
                  </a:cubicBezTo>
                  <a:cubicBezTo>
                    <a:pt x="906" y="0"/>
                    <a:pt x="1286" y="154"/>
                    <a:pt x="1496" y="28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592"/>
            <p:cNvSpPr/>
            <p:nvPr/>
          </p:nvSpPr>
          <p:spPr bwMode="auto">
            <a:xfrm>
              <a:off x="5939288" y="4806301"/>
              <a:ext cx="6255671" cy="2048511"/>
            </a:xfrm>
            <a:custGeom>
              <a:avLst/>
              <a:gdLst>
                <a:gd name="T0" fmla="*/ 2247 w 2247"/>
                <a:gd name="T1" fmla="*/ 180 h 779"/>
                <a:gd name="T2" fmla="*/ 2247 w 2247"/>
                <a:gd name="T3" fmla="*/ 779 h 779"/>
                <a:gd name="T4" fmla="*/ 0 w 2247"/>
                <a:gd name="T5" fmla="*/ 779 h 779"/>
                <a:gd name="T6" fmla="*/ 27 w 2247"/>
                <a:gd name="T7" fmla="*/ 772 h 779"/>
                <a:gd name="T8" fmla="*/ 318 w 2247"/>
                <a:gd name="T9" fmla="*/ 726 h 779"/>
                <a:gd name="T10" fmla="*/ 417 w 2247"/>
                <a:gd name="T11" fmla="*/ 727 h 779"/>
                <a:gd name="T12" fmla="*/ 648 w 2247"/>
                <a:gd name="T13" fmla="*/ 710 h 779"/>
                <a:gd name="T14" fmla="*/ 1323 w 2247"/>
                <a:gd name="T15" fmla="*/ 81 h 779"/>
                <a:gd name="T16" fmla="*/ 1888 w 2247"/>
                <a:gd name="T17" fmla="*/ 102 h 779"/>
                <a:gd name="T18" fmla="*/ 2247 w 2247"/>
                <a:gd name="T19" fmla="*/ 180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47" h="779">
                  <a:moveTo>
                    <a:pt x="2247" y="180"/>
                  </a:moveTo>
                  <a:cubicBezTo>
                    <a:pt x="2247" y="779"/>
                    <a:pt x="2247" y="779"/>
                    <a:pt x="2247" y="779"/>
                  </a:cubicBezTo>
                  <a:cubicBezTo>
                    <a:pt x="0" y="779"/>
                    <a:pt x="0" y="779"/>
                    <a:pt x="0" y="779"/>
                  </a:cubicBezTo>
                  <a:cubicBezTo>
                    <a:pt x="9" y="776"/>
                    <a:pt x="18" y="774"/>
                    <a:pt x="27" y="772"/>
                  </a:cubicBezTo>
                  <a:cubicBezTo>
                    <a:pt x="122" y="747"/>
                    <a:pt x="220" y="728"/>
                    <a:pt x="318" y="726"/>
                  </a:cubicBezTo>
                  <a:cubicBezTo>
                    <a:pt x="351" y="725"/>
                    <a:pt x="384" y="726"/>
                    <a:pt x="417" y="727"/>
                  </a:cubicBezTo>
                  <a:cubicBezTo>
                    <a:pt x="496" y="729"/>
                    <a:pt x="574" y="732"/>
                    <a:pt x="648" y="710"/>
                  </a:cubicBezTo>
                  <a:cubicBezTo>
                    <a:pt x="949" y="623"/>
                    <a:pt x="1039" y="211"/>
                    <a:pt x="1323" y="81"/>
                  </a:cubicBezTo>
                  <a:cubicBezTo>
                    <a:pt x="1498" y="0"/>
                    <a:pt x="1703" y="47"/>
                    <a:pt x="1888" y="102"/>
                  </a:cubicBezTo>
                  <a:cubicBezTo>
                    <a:pt x="2005" y="136"/>
                    <a:pt x="2127" y="172"/>
                    <a:pt x="2247" y="18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任意多边形 435"/>
            <p:cNvSpPr/>
            <p:nvPr/>
          </p:nvSpPr>
          <p:spPr bwMode="auto">
            <a:xfrm>
              <a:off x="9341714" y="5860517"/>
              <a:ext cx="2758" cy="5569"/>
            </a:xfrm>
            <a:custGeom>
              <a:avLst/>
              <a:gdLst>
                <a:gd name="connsiteX0" fmla="*/ 2758 w 2758"/>
                <a:gd name="connsiteY0" fmla="*/ 0 h 5569"/>
                <a:gd name="connsiteX1" fmla="*/ 2758 w 2758"/>
                <a:gd name="connsiteY1" fmla="*/ 5569 h 5569"/>
                <a:gd name="connsiteX2" fmla="*/ 0 w 2758"/>
                <a:gd name="connsiteY2" fmla="*/ 5517 h 5569"/>
                <a:gd name="connsiteX3" fmla="*/ 322 w 2758"/>
                <a:gd name="connsiteY3" fmla="*/ 4873 h 5569"/>
                <a:gd name="connsiteX4" fmla="*/ 2758 w 2758"/>
                <a:gd name="connsiteY4" fmla="*/ 0 h 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8" h="5569">
                  <a:moveTo>
                    <a:pt x="2758" y="0"/>
                  </a:moveTo>
                  <a:cubicBezTo>
                    <a:pt x="2758" y="0"/>
                    <a:pt x="2758" y="0"/>
                    <a:pt x="2758" y="5569"/>
                  </a:cubicBezTo>
                  <a:lnTo>
                    <a:pt x="0" y="5517"/>
                  </a:lnTo>
                  <a:lnTo>
                    <a:pt x="322" y="4873"/>
                  </a:lnTo>
                  <a:cubicBezTo>
                    <a:pt x="670" y="4177"/>
                    <a:pt x="1366" y="2785"/>
                    <a:pt x="2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444" name="任意多边形 443"/>
            <p:cNvSpPr/>
            <p:nvPr/>
          </p:nvSpPr>
          <p:spPr bwMode="auto">
            <a:xfrm>
              <a:off x="9341714" y="5860517"/>
              <a:ext cx="2758" cy="5569"/>
            </a:xfrm>
            <a:custGeom>
              <a:avLst/>
              <a:gdLst>
                <a:gd name="connsiteX0" fmla="*/ 2758 w 2758"/>
                <a:gd name="connsiteY0" fmla="*/ 0 h 5569"/>
                <a:gd name="connsiteX1" fmla="*/ 2758 w 2758"/>
                <a:gd name="connsiteY1" fmla="*/ 5569 h 5569"/>
                <a:gd name="connsiteX2" fmla="*/ 0 w 2758"/>
                <a:gd name="connsiteY2" fmla="*/ 5517 h 5569"/>
                <a:gd name="connsiteX3" fmla="*/ 322 w 2758"/>
                <a:gd name="connsiteY3" fmla="*/ 4873 h 5569"/>
                <a:gd name="connsiteX4" fmla="*/ 2758 w 2758"/>
                <a:gd name="connsiteY4" fmla="*/ 0 h 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58" h="5569">
                  <a:moveTo>
                    <a:pt x="2758" y="0"/>
                  </a:moveTo>
                  <a:cubicBezTo>
                    <a:pt x="2758" y="0"/>
                    <a:pt x="2758" y="0"/>
                    <a:pt x="2758" y="5569"/>
                  </a:cubicBezTo>
                  <a:lnTo>
                    <a:pt x="0" y="5517"/>
                  </a:lnTo>
                  <a:lnTo>
                    <a:pt x="322" y="4873"/>
                  </a:lnTo>
                  <a:cubicBezTo>
                    <a:pt x="670" y="4177"/>
                    <a:pt x="1366" y="2785"/>
                    <a:pt x="2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442" name="任意多边形 441"/>
            <p:cNvSpPr/>
            <p:nvPr/>
          </p:nvSpPr>
          <p:spPr bwMode="auto">
            <a:xfrm>
              <a:off x="6608284" y="3308727"/>
              <a:ext cx="5594597" cy="3549273"/>
            </a:xfrm>
            <a:custGeom>
              <a:avLst/>
              <a:gdLst>
                <a:gd name="connsiteX0" fmla="*/ 5594597 w 5594597"/>
                <a:gd name="connsiteY0" fmla="*/ 0 h 3549273"/>
                <a:gd name="connsiteX1" fmla="*/ 5594597 w 5594597"/>
                <a:gd name="connsiteY1" fmla="*/ 11925 h 3549273"/>
                <a:gd name="connsiteX2" fmla="*/ 5592265 w 5594597"/>
                <a:gd name="connsiteY2" fmla="*/ 12898 h 3549273"/>
                <a:gd name="connsiteX3" fmla="*/ 5467789 w 5594597"/>
                <a:gd name="connsiteY3" fmla="*/ 87302 h 3549273"/>
                <a:gd name="connsiteX4" fmla="*/ 5038975 w 5594597"/>
                <a:gd name="connsiteY4" fmla="*/ 546783 h 3549273"/>
                <a:gd name="connsiteX5" fmla="*/ 4373479 w 5594597"/>
                <a:gd name="connsiteY5" fmla="*/ 1905732 h 3549273"/>
                <a:gd name="connsiteX6" fmla="*/ 3866698 w 5594597"/>
                <a:gd name="connsiteY6" fmla="*/ 2504450 h 3549273"/>
                <a:gd name="connsiteX7" fmla="*/ 3273599 w 5594597"/>
                <a:gd name="connsiteY7" fmla="*/ 2646471 h 3549273"/>
                <a:gd name="connsiteX8" fmla="*/ 2733405 w 5594597"/>
                <a:gd name="connsiteY8" fmla="*/ 2557359 h 3549273"/>
                <a:gd name="connsiteX9" fmla="*/ 2733431 w 5594597"/>
                <a:gd name="connsiteY9" fmla="*/ 2557307 h 3549273"/>
                <a:gd name="connsiteX10" fmla="*/ 2736189 w 5594597"/>
                <a:gd name="connsiteY10" fmla="*/ 2557359 h 3549273"/>
                <a:gd name="connsiteX11" fmla="*/ 2736189 w 5594597"/>
                <a:gd name="connsiteY11" fmla="*/ 2551790 h 3549273"/>
                <a:gd name="connsiteX12" fmla="*/ 2733753 w 5594597"/>
                <a:gd name="connsiteY12" fmla="*/ 2556663 h 3549273"/>
                <a:gd name="connsiteX13" fmla="*/ 2733431 w 5594597"/>
                <a:gd name="connsiteY13" fmla="*/ 2557307 h 3549273"/>
                <a:gd name="connsiteX14" fmla="*/ 2588610 w 5594597"/>
                <a:gd name="connsiteY14" fmla="*/ 2554575 h 3549273"/>
                <a:gd name="connsiteX15" fmla="*/ 394420 w 5594597"/>
                <a:gd name="connsiteY15" fmla="*/ 3186709 h 3549273"/>
                <a:gd name="connsiteX16" fmla="*/ 24287 w 5594597"/>
                <a:gd name="connsiteY16" fmla="*/ 3535676 h 3549273"/>
                <a:gd name="connsiteX17" fmla="*/ 13568 w 5594597"/>
                <a:gd name="connsiteY17" fmla="*/ 3549273 h 3549273"/>
                <a:gd name="connsiteX18" fmla="*/ 0 w 5594597"/>
                <a:gd name="connsiteY18" fmla="*/ 3549273 h 3549273"/>
                <a:gd name="connsiteX19" fmla="*/ 82207 w 5594597"/>
                <a:gd name="connsiteY19" fmla="*/ 3454000 h 3549273"/>
                <a:gd name="connsiteX20" fmla="*/ 347083 w 5594597"/>
                <a:gd name="connsiteY20" fmla="*/ 3208987 h 3549273"/>
                <a:gd name="connsiteX21" fmla="*/ 2588610 w 5594597"/>
                <a:gd name="connsiteY21" fmla="*/ 2543436 h 3549273"/>
                <a:gd name="connsiteX22" fmla="*/ 2736189 w 5594597"/>
                <a:gd name="connsiteY22" fmla="*/ 2546221 h 3549273"/>
                <a:gd name="connsiteX23" fmla="*/ 2738973 w 5594597"/>
                <a:gd name="connsiteY23" fmla="*/ 2546221 h 3549273"/>
                <a:gd name="connsiteX24" fmla="*/ 2747327 w 5594597"/>
                <a:gd name="connsiteY24" fmla="*/ 2549005 h 3549273"/>
                <a:gd name="connsiteX25" fmla="*/ 2777957 w 5594597"/>
                <a:gd name="connsiteY25" fmla="*/ 2560144 h 3549273"/>
                <a:gd name="connsiteX26" fmla="*/ 2892121 w 5594597"/>
                <a:gd name="connsiteY26" fmla="*/ 2590776 h 3549273"/>
                <a:gd name="connsiteX27" fmla="*/ 3273599 w 5594597"/>
                <a:gd name="connsiteY27" fmla="*/ 2635332 h 3549273"/>
                <a:gd name="connsiteX28" fmla="*/ 3861129 w 5594597"/>
                <a:gd name="connsiteY28" fmla="*/ 2493311 h 3549273"/>
                <a:gd name="connsiteX29" fmla="*/ 4365125 w 5594597"/>
                <a:gd name="connsiteY29" fmla="*/ 1900163 h 3549273"/>
                <a:gd name="connsiteX30" fmla="*/ 4846845 w 5594597"/>
                <a:gd name="connsiteY30" fmla="*/ 844749 h 3549273"/>
                <a:gd name="connsiteX31" fmla="*/ 5462220 w 5594597"/>
                <a:gd name="connsiteY31" fmla="*/ 78948 h 3549273"/>
                <a:gd name="connsiteX32" fmla="*/ 5587566 w 5594597"/>
                <a:gd name="connsiteY32" fmla="*/ 2934 h 3549273"/>
                <a:gd name="connsiteX33" fmla="*/ 5594597 w 5594597"/>
                <a:gd name="connsiteY33" fmla="*/ 0 h 3549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594597" h="3549273">
                  <a:moveTo>
                    <a:pt x="5594597" y="0"/>
                  </a:moveTo>
                  <a:lnTo>
                    <a:pt x="5594597" y="11925"/>
                  </a:lnTo>
                  <a:lnTo>
                    <a:pt x="5592265" y="12898"/>
                  </a:lnTo>
                  <a:cubicBezTo>
                    <a:pt x="5549584" y="34566"/>
                    <a:pt x="5508165" y="59455"/>
                    <a:pt x="5467789" y="87302"/>
                  </a:cubicBezTo>
                  <a:cubicBezTo>
                    <a:pt x="5306288" y="198691"/>
                    <a:pt x="5167063" y="357421"/>
                    <a:pt x="5038975" y="546783"/>
                  </a:cubicBezTo>
                  <a:cubicBezTo>
                    <a:pt x="4782801" y="925507"/>
                    <a:pt x="4579532" y="1423974"/>
                    <a:pt x="4373479" y="1905732"/>
                  </a:cubicBezTo>
                  <a:cubicBezTo>
                    <a:pt x="4245391" y="2209268"/>
                    <a:pt x="4061613" y="2393060"/>
                    <a:pt x="3866698" y="2504450"/>
                  </a:cubicBezTo>
                  <a:cubicBezTo>
                    <a:pt x="3668999" y="2613054"/>
                    <a:pt x="3457376" y="2646471"/>
                    <a:pt x="3273599" y="2646471"/>
                  </a:cubicBezTo>
                  <a:cubicBezTo>
                    <a:pt x="2970087" y="2646471"/>
                    <a:pt x="2733405" y="2557359"/>
                    <a:pt x="2733405" y="2557359"/>
                  </a:cubicBezTo>
                  <a:lnTo>
                    <a:pt x="2733431" y="2557307"/>
                  </a:lnTo>
                  <a:lnTo>
                    <a:pt x="2736189" y="2557359"/>
                  </a:lnTo>
                  <a:cubicBezTo>
                    <a:pt x="2736189" y="2551790"/>
                    <a:pt x="2736189" y="2551790"/>
                    <a:pt x="2736189" y="2551790"/>
                  </a:cubicBezTo>
                  <a:cubicBezTo>
                    <a:pt x="2734797" y="2554575"/>
                    <a:pt x="2734101" y="2555967"/>
                    <a:pt x="2733753" y="2556663"/>
                  </a:cubicBezTo>
                  <a:lnTo>
                    <a:pt x="2733431" y="2557307"/>
                  </a:lnTo>
                  <a:lnTo>
                    <a:pt x="2588610" y="2554575"/>
                  </a:lnTo>
                  <a:cubicBezTo>
                    <a:pt x="1505438" y="2554575"/>
                    <a:pt x="817665" y="2866465"/>
                    <a:pt x="394420" y="3186709"/>
                  </a:cubicBezTo>
                  <a:cubicBezTo>
                    <a:pt x="235703" y="3306801"/>
                    <a:pt x="114577" y="3428459"/>
                    <a:pt x="24287" y="3535676"/>
                  </a:cubicBezTo>
                  <a:lnTo>
                    <a:pt x="13568" y="3549273"/>
                  </a:lnTo>
                  <a:lnTo>
                    <a:pt x="0" y="3549273"/>
                  </a:lnTo>
                  <a:lnTo>
                    <a:pt x="82207" y="3454000"/>
                  </a:lnTo>
                  <a:cubicBezTo>
                    <a:pt x="154430" y="3375897"/>
                    <a:pt x="241968" y="3292529"/>
                    <a:pt x="347083" y="3208987"/>
                  </a:cubicBezTo>
                  <a:cubicBezTo>
                    <a:pt x="767544" y="2877604"/>
                    <a:pt x="1469239" y="2543436"/>
                    <a:pt x="2588610" y="2543436"/>
                  </a:cubicBezTo>
                  <a:cubicBezTo>
                    <a:pt x="2635947" y="2543436"/>
                    <a:pt x="2686068" y="2543436"/>
                    <a:pt x="2736189" y="2546221"/>
                  </a:cubicBezTo>
                  <a:cubicBezTo>
                    <a:pt x="2736189" y="2546221"/>
                    <a:pt x="2738973" y="2546221"/>
                    <a:pt x="2738973" y="2546221"/>
                  </a:cubicBezTo>
                  <a:cubicBezTo>
                    <a:pt x="2741758" y="2549005"/>
                    <a:pt x="2744543" y="2549005"/>
                    <a:pt x="2747327" y="2549005"/>
                  </a:cubicBezTo>
                  <a:cubicBezTo>
                    <a:pt x="2755681" y="2551790"/>
                    <a:pt x="2764034" y="2557359"/>
                    <a:pt x="2777957" y="2560144"/>
                  </a:cubicBezTo>
                  <a:cubicBezTo>
                    <a:pt x="2805802" y="2568498"/>
                    <a:pt x="2844785" y="2579637"/>
                    <a:pt x="2892121" y="2590776"/>
                  </a:cubicBezTo>
                  <a:cubicBezTo>
                    <a:pt x="2989579" y="2613054"/>
                    <a:pt x="3123235" y="2635332"/>
                    <a:pt x="3273599" y="2635332"/>
                  </a:cubicBezTo>
                  <a:cubicBezTo>
                    <a:pt x="3457376" y="2635332"/>
                    <a:pt x="3666214" y="2601915"/>
                    <a:pt x="3861129" y="2493311"/>
                  </a:cubicBezTo>
                  <a:cubicBezTo>
                    <a:pt x="4053260" y="2384706"/>
                    <a:pt x="4234253" y="2200914"/>
                    <a:pt x="4365125" y="1900163"/>
                  </a:cubicBezTo>
                  <a:cubicBezTo>
                    <a:pt x="4518273" y="1538148"/>
                    <a:pt x="4671421" y="1167778"/>
                    <a:pt x="4846845" y="844749"/>
                  </a:cubicBezTo>
                  <a:cubicBezTo>
                    <a:pt x="5022268" y="521720"/>
                    <a:pt x="5217183" y="246032"/>
                    <a:pt x="5462220" y="78948"/>
                  </a:cubicBezTo>
                  <a:cubicBezTo>
                    <a:pt x="5502595" y="50405"/>
                    <a:pt x="5544363" y="24994"/>
                    <a:pt x="5587566" y="2934"/>
                  </a:cubicBezTo>
                  <a:lnTo>
                    <a:pt x="55945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447" name="任意多边形 446"/>
            <p:cNvSpPr/>
            <p:nvPr/>
          </p:nvSpPr>
          <p:spPr bwMode="auto">
            <a:xfrm>
              <a:off x="5995122" y="4349658"/>
              <a:ext cx="6207758" cy="2508342"/>
            </a:xfrm>
            <a:custGeom>
              <a:avLst/>
              <a:gdLst>
                <a:gd name="connsiteX0" fmla="*/ 6161039 w 6207758"/>
                <a:gd name="connsiteY0" fmla="*/ 0 h 2508342"/>
                <a:gd name="connsiteX1" fmla="*/ 6207758 w 6207758"/>
                <a:gd name="connsiteY1" fmla="*/ 2553 h 2508342"/>
                <a:gd name="connsiteX2" fmla="*/ 6207758 w 6207758"/>
                <a:gd name="connsiteY2" fmla="*/ 13707 h 2508342"/>
                <a:gd name="connsiteX3" fmla="*/ 6161039 w 6207758"/>
                <a:gd name="connsiteY3" fmla="*/ 11134 h 2508342"/>
                <a:gd name="connsiteX4" fmla="*/ 4462613 w 6207758"/>
                <a:gd name="connsiteY4" fmla="*/ 1219136 h 2508342"/>
                <a:gd name="connsiteX5" fmla="*/ 3677439 w 6207758"/>
                <a:gd name="connsiteY5" fmla="*/ 1979009 h 2508342"/>
                <a:gd name="connsiteX6" fmla="*/ 2850500 w 6207758"/>
                <a:gd name="connsiteY6" fmla="*/ 2168281 h 2508342"/>
                <a:gd name="connsiteX7" fmla="*/ 1177133 w 6207758"/>
                <a:gd name="connsiteY7" fmla="*/ 2004059 h 2508342"/>
                <a:gd name="connsiteX8" fmla="*/ 1071329 w 6207758"/>
                <a:gd name="connsiteY8" fmla="*/ 2001276 h 2508342"/>
                <a:gd name="connsiteX9" fmla="*/ 372469 w 6207758"/>
                <a:gd name="connsiteY9" fmla="*/ 2162714 h 2508342"/>
                <a:gd name="connsiteX10" fmla="*/ 68632 w 6207758"/>
                <a:gd name="connsiteY10" fmla="*/ 2426529 h 2508342"/>
                <a:gd name="connsiteX11" fmla="*/ 14684 w 6207758"/>
                <a:gd name="connsiteY11" fmla="*/ 2508342 h 2508342"/>
                <a:gd name="connsiteX12" fmla="*/ 0 w 6207758"/>
                <a:gd name="connsiteY12" fmla="*/ 2508342 h 2508342"/>
                <a:gd name="connsiteX13" fmla="*/ 8041 w 6207758"/>
                <a:gd name="connsiteY13" fmla="*/ 2494370 h 2508342"/>
                <a:gd name="connsiteX14" fmla="*/ 366900 w 6207758"/>
                <a:gd name="connsiteY14" fmla="*/ 2151580 h 2508342"/>
                <a:gd name="connsiteX15" fmla="*/ 1071329 w 6207758"/>
                <a:gd name="connsiteY15" fmla="*/ 1990142 h 2508342"/>
                <a:gd name="connsiteX16" fmla="*/ 1179917 w 6207758"/>
                <a:gd name="connsiteY16" fmla="*/ 1992926 h 2508342"/>
                <a:gd name="connsiteX17" fmla="*/ 2850500 w 6207758"/>
                <a:gd name="connsiteY17" fmla="*/ 2157147 h 2508342"/>
                <a:gd name="connsiteX18" fmla="*/ 3671870 w 6207758"/>
                <a:gd name="connsiteY18" fmla="*/ 1967875 h 2508342"/>
                <a:gd name="connsiteX19" fmla="*/ 4454260 w 6207758"/>
                <a:gd name="connsiteY19" fmla="*/ 1210786 h 2508342"/>
                <a:gd name="connsiteX20" fmla="*/ 6161039 w 6207758"/>
                <a:gd name="connsiteY20" fmla="*/ 0 h 250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207758" h="2508342">
                  <a:moveTo>
                    <a:pt x="6161039" y="0"/>
                  </a:moveTo>
                  <a:lnTo>
                    <a:pt x="6207758" y="2553"/>
                  </a:lnTo>
                  <a:lnTo>
                    <a:pt x="6207758" y="13707"/>
                  </a:lnTo>
                  <a:lnTo>
                    <a:pt x="6161039" y="11134"/>
                  </a:lnTo>
                  <a:cubicBezTo>
                    <a:pt x="5654296" y="11134"/>
                    <a:pt x="5055670" y="359061"/>
                    <a:pt x="4462613" y="1219136"/>
                  </a:cubicBezTo>
                  <a:cubicBezTo>
                    <a:pt x="4200888" y="1600464"/>
                    <a:pt x="3941948" y="1837054"/>
                    <a:pt x="3677439" y="1979009"/>
                  </a:cubicBezTo>
                  <a:cubicBezTo>
                    <a:pt x="3410146" y="2120963"/>
                    <a:pt x="3140068" y="2168281"/>
                    <a:pt x="2850500" y="2168281"/>
                  </a:cubicBezTo>
                  <a:cubicBezTo>
                    <a:pt x="2360463" y="2168281"/>
                    <a:pt x="1823092" y="2034677"/>
                    <a:pt x="1177133" y="2004059"/>
                  </a:cubicBezTo>
                  <a:cubicBezTo>
                    <a:pt x="1140937" y="2001276"/>
                    <a:pt x="1104741" y="2001276"/>
                    <a:pt x="1071329" y="2001276"/>
                  </a:cubicBezTo>
                  <a:cubicBezTo>
                    <a:pt x="770625" y="2001276"/>
                    <a:pt x="542312" y="2065295"/>
                    <a:pt x="372469" y="2162714"/>
                  </a:cubicBezTo>
                  <a:cubicBezTo>
                    <a:pt x="242999" y="2235779"/>
                    <a:pt x="143286" y="2327632"/>
                    <a:pt x="68632" y="2426529"/>
                  </a:cubicBezTo>
                  <a:lnTo>
                    <a:pt x="14684" y="2508342"/>
                  </a:lnTo>
                  <a:lnTo>
                    <a:pt x="0" y="2508342"/>
                  </a:lnTo>
                  <a:lnTo>
                    <a:pt x="8041" y="2494370"/>
                  </a:lnTo>
                  <a:cubicBezTo>
                    <a:pt x="88688" y="2366425"/>
                    <a:pt x="203323" y="2243781"/>
                    <a:pt x="366900" y="2151580"/>
                  </a:cubicBezTo>
                  <a:cubicBezTo>
                    <a:pt x="539527" y="2054161"/>
                    <a:pt x="767840" y="1990142"/>
                    <a:pt x="1071329" y="1990142"/>
                  </a:cubicBezTo>
                  <a:cubicBezTo>
                    <a:pt x="1104741" y="1990142"/>
                    <a:pt x="1140937" y="1990142"/>
                    <a:pt x="1179917" y="1992926"/>
                  </a:cubicBezTo>
                  <a:cubicBezTo>
                    <a:pt x="1825876" y="2023543"/>
                    <a:pt x="2363247" y="2157147"/>
                    <a:pt x="2850500" y="2157147"/>
                  </a:cubicBezTo>
                  <a:cubicBezTo>
                    <a:pt x="3137284" y="2157147"/>
                    <a:pt x="3407361" y="2109829"/>
                    <a:pt x="3671870" y="1967875"/>
                  </a:cubicBezTo>
                  <a:cubicBezTo>
                    <a:pt x="3933595" y="1828704"/>
                    <a:pt x="4192535" y="1592114"/>
                    <a:pt x="4454260" y="1210786"/>
                  </a:cubicBezTo>
                  <a:cubicBezTo>
                    <a:pt x="5047317" y="353494"/>
                    <a:pt x="5648727" y="0"/>
                    <a:pt x="6161039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1602" y="-21859"/>
            <a:ext cx="6831027" cy="2830031"/>
            <a:chOff x="-1602" y="-21859"/>
            <a:chExt cx="7405943" cy="3068213"/>
          </a:xfrm>
        </p:grpSpPr>
        <p:sp>
          <p:nvSpPr>
            <p:cNvPr id="301" name="Freeform 8"/>
            <p:cNvSpPr/>
            <p:nvPr/>
          </p:nvSpPr>
          <p:spPr bwMode="auto">
            <a:xfrm>
              <a:off x="-1602" y="-2810"/>
              <a:ext cx="5892984" cy="3049164"/>
            </a:xfrm>
            <a:custGeom>
              <a:avLst/>
              <a:gdLst>
                <a:gd name="T0" fmla="*/ 2253 w 2253"/>
                <a:gd name="T1" fmla="*/ 0 h 1166"/>
                <a:gd name="T2" fmla="*/ 861 w 2253"/>
                <a:gd name="T3" fmla="*/ 765 h 1166"/>
                <a:gd name="T4" fmla="*/ 0 w 2253"/>
                <a:gd name="T5" fmla="*/ 490 h 1166"/>
                <a:gd name="T6" fmla="*/ 0 w 2253"/>
                <a:gd name="T7" fmla="*/ 0 h 1166"/>
                <a:gd name="T8" fmla="*/ 2253 w 2253"/>
                <a:gd name="T9" fmla="*/ 0 h 1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3" h="1166">
                  <a:moveTo>
                    <a:pt x="2253" y="0"/>
                  </a:moveTo>
                  <a:cubicBezTo>
                    <a:pt x="1812" y="346"/>
                    <a:pt x="1330" y="1166"/>
                    <a:pt x="861" y="765"/>
                  </a:cubicBezTo>
                  <a:cubicBezTo>
                    <a:pt x="521" y="476"/>
                    <a:pt x="205" y="456"/>
                    <a:pt x="0" y="49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253" y="0"/>
                  </a:lnTo>
                  <a:close/>
                </a:path>
              </a:pathLst>
            </a:custGeom>
            <a:solidFill>
              <a:srgbClr val="C4E0E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9"/>
            <p:cNvSpPr/>
            <p:nvPr/>
          </p:nvSpPr>
          <p:spPr bwMode="auto">
            <a:xfrm>
              <a:off x="-1602" y="-2810"/>
              <a:ext cx="7405943" cy="2570674"/>
            </a:xfrm>
            <a:custGeom>
              <a:avLst/>
              <a:gdLst>
                <a:gd name="T0" fmla="*/ 2831 w 2831"/>
                <a:gd name="T1" fmla="*/ 0 h 983"/>
                <a:gd name="T2" fmla="*/ 2209 w 2831"/>
                <a:gd name="T3" fmla="*/ 450 h 983"/>
                <a:gd name="T4" fmla="*/ 635 w 2831"/>
                <a:gd name="T5" fmla="*/ 353 h 983"/>
                <a:gd name="T6" fmla="*/ 0 w 2831"/>
                <a:gd name="T7" fmla="*/ 631 h 983"/>
                <a:gd name="T8" fmla="*/ 0 w 2831"/>
                <a:gd name="T9" fmla="*/ 0 h 983"/>
                <a:gd name="T10" fmla="*/ 2831 w 2831"/>
                <a:gd name="T11" fmla="*/ 0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1" h="983">
                  <a:moveTo>
                    <a:pt x="2831" y="0"/>
                  </a:moveTo>
                  <a:cubicBezTo>
                    <a:pt x="2611" y="110"/>
                    <a:pt x="2383" y="257"/>
                    <a:pt x="2209" y="450"/>
                  </a:cubicBezTo>
                  <a:cubicBezTo>
                    <a:pt x="1731" y="983"/>
                    <a:pt x="1229" y="504"/>
                    <a:pt x="635" y="353"/>
                  </a:cubicBezTo>
                  <a:cubicBezTo>
                    <a:pt x="329" y="275"/>
                    <a:pt x="125" y="446"/>
                    <a:pt x="0" y="63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8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10"/>
            <p:cNvSpPr/>
            <p:nvPr/>
          </p:nvSpPr>
          <p:spPr bwMode="auto">
            <a:xfrm>
              <a:off x="-1602" y="-2810"/>
              <a:ext cx="5493919" cy="1968202"/>
            </a:xfrm>
            <a:custGeom>
              <a:avLst/>
              <a:gdLst>
                <a:gd name="T0" fmla="*/ 2100 w 2100"/>
                <a:gd name="T1" fmla="*/ 0 h 753"/>
                <a:gd name="T2" fmla="*/ 1476 w 2100"/>
                <a:gd name="T3" fmla="*/ 620 h 753"/>
                <a:gd name="T4" fmla="*/ 896 w 2100"/>
                <a:gd name="T5" fmla="*/ 598 h 753"/>
                <a:gd name="T6" fmla="*/ 314 w 2100"/>
                <a:gd name="T7" fmla="*/ 541 h 753"/>
                <a:gd name="T8" fmla="*/ 0 w 2100"/>
                <a:gd name="T9" fmla="*/ 753 h 753"/>
                <a:gd name="T10" fmla="*/ 0 w 2100"/>
                <a:gd name="T11" fmla="*/ 0 h 753"/>
                <a:gd name="T12" fmla="*/ 2100 w 2100"/>
                <a:gd name="T13" fmla="*/ 0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0" h="753">
                  <a:moveTo>
                    <a:pt x="2100" y="0"/>
                  </a:moveTo>
                  <a:cubicBezTo>
                    <a:pt x="1845" y="127"/>
                    <a:pt x="1745" y="496"/>
                    <a:pt x="1476" y="620"/>
                  </a:cubicBezTo>
                  <a:cubicBezTo>
                    <a:pt x="1296" y="702"/>
                    <a:pt x="1086" y="654"/>
                    <a:pt x="896" y="598"/>
                  </a:cubicBezTo>
                  <a:cubicBezTo>
                    <a:pt x="706" y="543"/>
                    <a:pt x="503" y="481"/>
                    <a:pt x="314" y="541"/>
                  </a:cubicBezTo>
                  <a:cubicBezTo>
                    <a:pt x="192" y="579"/>
                    <a:pt x="92" y="663"/>
                    <a:pt x="0" y="75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100" y="0"/>
                  </a:lnTo>
                  <a:close/>
                </a:path>
              </a:pathLst>
            </a:custGeom>
            <a:solidFill>
              <a:srgbClr val="33356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任意多边形 430"/>
            <p:cNvSpPr/>
            <p:nvPr/>
          </p:nvSpPr>
          <p:spPr bwMode="auto">
            <a:xfrm>
              <a:off x="1" y="-21859"/>
              <a:ext cx="5827955" cy="2494815"/>
            </a:xfrm>
            <a:custGeom>
              <a:avLst/>
              <a:gdLst>
                <a:gd name="connsiteX0" fmla="*/ 5816086 w 5827955"/>
                <a:gd name="connsiteY0" fmla="*/ 0 h 2494815"/>
                <a:gd name="connsiteX1" fmla="*/ 5827955 w 5827955"/>
                <a:gd name="connsiteY1" fmla="*/ 0 h 2494815"/>
                <a:gd name="connsiteX2" fmla="*/ 5670175 w 5827955"/>
                <a:gd name="connsiteY2" fmla="*/ 368290 h 2494815"/>
                <a:gd name="connsiteX3" fmla="*/ 4997819 w 5827955"/>
                <a:gd name="connsiteY3" fmla="*/ 1108774 h 2494815"/>
                <a:gd name="connsiteX4" fmla="*/ 4074309 w 5827955"/>
                <a:gd name="connsiteY4" fmla="*/ 1271000 h 2494815"/>
                <a:gd name="connsiteX5" fmla="*/ 2993830 w 5827955"/>
                <a:gd name="connsiteY5" fmla="*/ 1234369 h 2494815"/>
                <a:gd name="connsiteX6" fmla="*/ 2606636 w 5827955"/>
                <a:gd name="connsiteY6" fmla="*/ 1252685 h 2494815"/>
                <a:gd name="connsiteX7" fmla="*/ 832870 w 5827955"/>
                <a:gd name="connsiteY7" fmla="*/ 1807393 h 2494815"/>
                <a:gd name="connsiteX8" fmla="*/ 45693 w 5827955"/>
                <a:gd name="connsiteY8" fmla="*/ 2438841 h 2494815"/>
                <a:gd name="connsiteX9" fmla="*/ 0 w 5827955"/>
                <a:gd name="connsiteY9" fmla="*/ 2494815 h 2494815"/>
                <a:gd name="connsiteX10" fmla="*/ 0 w 5827955"/>
                <a:gd name="connsiteY10" fmla="*/ 2477528 h 2494815"/>
                <a:gd name="connsiteX11" fmla="*/ 36833 w 5827955"/>
                <a:gd name="connsiteY11" fmla="*/ 2432131 h 2494815"/>
                <a:gd name="connsiteX12" fmla="*/ 827638 w 5827955"/>
                <a:gd name="connsiteY12" fmla="*/ 1796927 h 2494815"/>
                <a:gd name="connsiteX13" fmla="*/ 2604020 w 5827955"/>
                <a:gd name="connsiteY13" fmla="*/ 1242218 h 2494815"/>
                <a:gd name="connsiteX14" fmla="*/ 2993830 w 5827955"/>
                <a:gd name="connsiteY14" fmla="*/ 1223902 h 2494815"/>
                <a:gd name="connsiteX15" fmla="*/ 4074309 w 5827955"/>
                <a:gd name="connsiteY15" fmla="*/ 1260534 h 2494815"/>
                <a:gd name="connsiteX16" fmla="*/ 4992586 w 5827955"/>
                <a:gd name="connsiteY16" fmla="*/ 1100925 h 2494815"/>
                <a:gd name="connsiteX17" fmla="*/ 5659711 w 5827955"/>
                <a:gd name="connsiteY17" fmla="*/ 365674 h 2494815"/>
                <a:gd name="connsiteX18" fmla="*/ 5811204 w 5827955"/>
                <a:gd name="connsiteY18" fmla="*/ 11172 h 2494815"/>
                <a:gd name="connsiteX19" fmla="*/ 5816086 w 5827955"/>
                <a:gd name="connsiteY19" fmla="*/ 0 h 2494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27955" h="2494815">
                  <a:moveTo>
                    <a:pt x="5816086" y="0"/>
                  </a:moveTo>
                  <a:lnTo>
                    <a:pt x="5827955" y="0"/>
                  </a:lnTo>
                  <a:lnTo>
                    <a:pt x="5670175" y="368290"/>
                  </a:lnTo>
                  <a:cubicBezTo>
                    <a:pt x="5505356" y="752923"/>
                    <a:pt x="5272517" y="980563"/>
                    <a:pt x="4997819" y="1108774"/>
                  </a:cubicBezTo>
                  <a:cubicBezTo>
                    <a:pt x="4723121" y="1239602"/>
                    <a:pt x="4406564" y="1271000"/>
                    <a:pt x="4074309" y="1271000"/>
                  </a:cubicBezTo>
                  <a:cubicBezTo>
                    <a:pt x="3721126" y="1271000"/>
                    <a:pt x="3349629" y="1234369"/>
                    <a:pt x="2993830" y="1234369"/>
                  </a:cubicBezTo>
                  <a:cubicBezTo>
                    <a:pt x="2863021" y="1234369"/>
                    <a:pt x="2732212" y="1239602"/>
                    <a:pt x="2606636" y="1252685"/>
                  </a:cubicBezTo>
                  <a:cubicBezTo>
                    <a:pt x="1986603" y="1323331"/>
                    <a:pt x="1371802" y="1490791"/>
                    <a:pt x="832870" y="1807393"/>
                  </a:cubicBezTo>
                  <a:cubicBezTo>
                    <a:pt x="549996" y="1972563"/>
                    <a:pt x="271210" y="2184749"/>
                    <a:pt x="45693" y="2438841"/>
                  </a:cubicBezTo>
                  <a:lnTo>
                    <a:pt x="0" y="2494815"/>
                  </a:lnTo>
                  <a:lnTo>
                    <a:pt x="0" y="2477528"/>
                  </a:lnTo>
                  <a:lnTo>
                    <a:pt x="36833" y="2432131"/>
                  </a:lnTo>
                  <a:cubicBezTo>
                    <a:pt x="262708" y="2176532"/>
                    <a:pt x="543129" y="1963733"/>
                    <a:pt x="827638" y="1796927"/>
                  </a:cubicBezTo>
                  <a:cubicBezTo>
                    <a:pt x="1369186" y="1482941"/>
                    <a:pt x="1986603" y="1312865"/>
                    <a:pt x="2604020" y="1242218"/>
                  </a:cubicBezTo>
                  <a:cubicBezTo>
                    <a:pt x="2732212" y="1229136"/>
                    <a:pt x="2860405" y="1223902"/>
                    <a:pt x="2993830" y="1223902"/>
                  </a:cubicBezTo>
                  <a:cubicBezTo>
                    <a:pt x="3349629" y="1223902"/>
                    <a:pt x="3721126" y="1260534"/>
                    <a:pt x="4074309" y="1260534"/>
                  </a:cubicBezTo>
                  <a:cubicBezTo>
                    <a:pt x="4403947" y="1260534"/>
                    <a:pt x="4720504" y="1229136"/>
                    <a:pt x="4992586" y="1100925"/>
                  </a:cubicBezTo>
                  <a:cubicBezTo>
                    <a:pt x="5264668" y="970097"/>
                    <a:pt x="5497508" y="747690"/>
                    <a:pt x="5659711" y="365674"/>
                  </a:cubicBezTo>
                  <a:cubicBezTo>
                    <a:pt x="5710072" y="247929"/>
                    <a:pt x="5760434" y="129367"/>
                    <a:pt x="5811204" y="11172"/>
                  </a:cubicBezTo>
                  <a:lnTo>
                    <a:pt x="581608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  <p:sp>
          <p:nvSpPr>
            <p:cNvPr id="428" name="任意多边形 427"/>
            <p:cNvSpPr/>
            <p:nvPr/>
          </p:nvSpPr>
          <p:spPr bwMode="auto">
            <a:xfrm>
              <a:off x="0" y="-2810"/>
              <a:ext cx="5659388" cy="2044911"/>
            </a:xfrm>
            <a:custGeom>
              <a:avLst/>
              <a:gdLst>
                <a:gd name="connsiteX0" fmla="*/ 5644902 w 5659388"/>
                <a:gd name="connsiteY0" fmla="*/ 0 h 2044911"/>
                <a:gd name="connsiteX1" fmla="*/ 5659388 w 5659388"/>
                <a:gd name="connsiteY1" fmla="*/ 0 h 2044911"/>
                <a:gd name="connsiteX2" fmla="*/ 5566846 w 5659388"/>
                <a:gd name="connsiteY2" fmla="*/ 91856 h 2044911"/>
                <a:gd name="connsiteX3" fmla="*/ 4987114 w 5659388"/>
                <a:gd name="connsiteY3" fmla="*/ 809974 h 2044911"/>
                <a:gd name="connsiteX4" fmla="*/ 3964326 w 5659388"/>
                <a:gd name="connsiteY4" fmla="*/ 1798970 h 2044911"/>
                <a:gd name="connsiteX5" fmla="*/ 2889221 w 5659388"/>
                <a:gd name="connsiteY5" fmla="*/ 2044911 h 2044911"/>
                <a:gd name="connsiteX6" fmla="*/ 712854 w 5659388"/>
                <a:gd name="connsiteY6" fmla="*/ 1830367 h 2044911"/>
                <a:gd name="connsiteX7" fmla="*/ 571600 w 5659388"/>
                <a:gd name="connsiteY7" fmla="*/ 1827750 h 2044911"/>
                <a:gd name="connsiteX8" fmla="*/ 54647 w 5659388"/>
                <a:gd name="connsiteY8" fmla="*/ 1885311 h 2044911"/>
                <a:gd name="connsiteX9" fmla="*/ 0 w 5659388"/>
                <a:gd name="connsiteY9" fmla="*/ 1900486 h 2044911"/>
                <a:gd name="connsiteX10" fmla="*/ 0 w 5659388"/>
                <a:gd name="connsiteY10" fmla="*/ 1889408 h 2044911"/>
                <a:gd name="connsiteX11" fmla="*/ 51051 w 5659388"/>
                <a:gd name="connsiteY11" fmla="*/ 1875173 h 2044911"/>
                <a:gd name="connsiteX12" fmla="*/ 571600 w 5659388"/>
                <a:gd name="connsiteY12" fmla="*/ 1817285 h 2044911"/>
                <a:gd name="connsiteX13" fmla="*/ 712854 w 5659388"/>
                <a:gd name="connsiteY13" fmla="*/ 1819901 h 2044911"/>
                <a:gd name="connsiteX14" fmla="*/ 2889221 w 5659388"/>
                <a:gd name="connsiteY14" fmla="*/ 2034445 h 2044911"/>
                <a:gd name="connsiteX15" fmla="*/ 3959094 w 5659388"/>
                <a:gd name="connsiteY15" fmla="*/ 1791121 h 2044911"/>
                <a:gd name="connsiteX16" fmla="*/ 4979266 w 5659388"/>
                <a:gd name="connsiteY16" fmla="*/ 802125 h 2044911"/>
                <a:gd name="connsiteX17" fmla="*/ 5559489 w 5659388"/>
                <a:gd name="connsiteY17" fmla="*/ 84702 h 2044911"/>
                <a:gd name="connsiteX18" fmla="*/ 5644902 w 5659388"/>
                <a:gd name="connsiteY18" fmla="*/ 0 h 204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659388" h="2044911">
                  <a:moveTo>
                    <a:pt x="5644902" y="0"/>
                  </a:moveTo>
                  <a:lnTo>
                    <a:pt x="5659388" y="0"/>
                  </a:lnTo>
                  <a:lnTo>
                    <a:pt x="5566846" y="91856"/>
                  </a:lnTo>
                  <a:cubicBezTo>
                    <a:pt x="5374583" y="291765"/>
                    <a:pt x="5180685" y="530020"/>
                    <a:pt x="4987114" y="809974"/>
                  </a:cubicBezTo>
                  <a:cubicBezTo>
                    <a:pt x="4644440" y="1304472"/>
                    <a:pt x="4309615" y="1613206"/>
                    <a:pt x="3964326" y="1798970"/>
                  </a:cubicBezTo>
                  <a:cubicBezTo>
                    <a:pt x="3619037" y="1984734"/>
                    <a:pt x="3265900" y="2044911"/>
                    <a:pt x="2889221" y="2044911"/>
                  </a:cubicBezTo>
                  <a:cubicBezTo>
                    <a:pt x="2253576" y="2044911"/>
                    <a:pt x="1552534" y="1872229"/>
                    <a:pt x="712854" y="1830367"/>
                  </a:cubicBezTo>
                  <a:cubicBezTo>
                    <a:pt x="665769" y="1830367"/>
                    <a:pt x="618685" y="1827750"/>
                    <a:pt x="571600" y="1827750"/>
                  </a:cubicBezTo>
                  <a:cubicBezTo>
                    <a:pt x="376721" y="1827750"/>
                    <a:pt x="205384" y="1848681"/>
                    <a:pt x="54647" y="1885311"/>
                  </a:cubicBezTo>
                  <a:lnTo>
                    <a:pt x="0" y="1900486"/>
                  </a:lnTo>
                  <a:lnTo>
                    <a:pt x="0" y="1889408"/>
                  </a:lnTo>
                  <a:lnTo>
                    <a:pt x="51051" y="1875173"/>
                  </a:lnTo>
                  <a:cubicBezTo>
                    <a:pt x="202769" y="1838216"/>
                    <a:pt x="375413" y="1817285"/>
                    <a:pt x="571600" y="1817285"/>
                  </a:cubicBezTo>
                  <a:cubicBezTo>
                    <a:pt x="618685" y="1817285"/>
                    <a:pt x="665769" y="1819901"/>
                    <a:pt x="712854" y="1819901"/>
                  </a:cubicBezTo>
                  <a:cubicBezTo>
                    <a:pt x="1555150" y="1861764"/>
                    <a:pt x="2256191" y="2034445"/>
                    <a:pt x="2889221" y="2034445"/>
                  </a:cubicBezTo>
                  <a:cubicBezTo>
                    <a:pt x="3265900" y="2034445"/>
                    <a:pt x="3616421" y="1974268"/>
                    <a:pt x="3959094" y="1791121"/>
                  </a:cubicBezTo>
                  <a:cubicBezTo>
                    <a:pt x="4301767" y="1605357"/>
                    <a:pt x="4636593" y="1299239"/>
                    <a:pt x="4979266" y="802125"/>
                  </a:cubicBezTo>
                  <a:cubicBezTo>
                    <a:pt x="5172837" y="522825"/>
                    <a:pt x="5366899" y="284734"/>
                    <a:pt x="5559489" y="84702"/>
                  </a:cubicBezTo>
                  <a:lnTo>
                    <a:pt x="5644902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95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111" name="组合 110"/>
          <p:cNvGrpSpPr/>
          <p:nvPr/>
        </p:nvGrpSpPr>
        <p:grpSpPr>
          <a:xfrm rot="5400000">
            <a:off x="-781484" y="1788411"/>
            <a:ext cx="3587030" cy="628289"/>
            <a:chOff x="869268" y="6105837"/>
            <a:chExt cx="3946526" cy="691257"/>
          </a:xfrm>
          <a:solidFill>
            <a:srgbClr val="E1E1EF"/>
          </a:solidFill>
        </p:grpSpPr>
        <p:sp>
          <p:nvSpPr>
            <p:cNvPr id="112" name="椭圆 111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椭圆 120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0" name="椭圆 129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椭圆 130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椭圆 133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5" name="椭圆 134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7" name="椭圆 136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8" name="椭圆 137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椭圆 138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0" name="椭圆 139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2" name="椭圆 141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3" name="椭圆 142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6" name="椭圆 145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0" name="椭圆 149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 rot="5400000">
            <a:off x="9441985" y="4262444"/>
            <a:ext cx="3946526" cy="691257"/>
            <a:chOff x="869268" y="6105837"/>
            <a:chExt cx="3946526" cy="691257"/>
          </a:xfrm>
          <a:solidFill>
            <a:srgbClr val="E1E1EF"/>
          </a:solidFill>
        </p:grpSpPr>
        <p:sp>
          <p:nvSpPr>
            <p:cNvPr id="71" name="椭圆 70"/>
            <p:cNvSpPr/>
            <p:nvPr/>
          </p:nvSpPr>
          <p:spPr>
            <a:xfrm>
              <a:off x="473083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73083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473083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440755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440755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440755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408427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408427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408427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3760999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3760999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3760999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343787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343787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343787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3114593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3114593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3114593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2791316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/>
          </p:nvSpPr>
          <p:spPr>
            <a:xfrm>
              <a:off x="2791316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>
              <a:off x="2791316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/>
          </p:nvSpPr>
          <p:spPr>
            <a:xfrm>
              <a:off x="2468040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/>
          </p:nvSpPr>
          <p:spPr>
            <a:xfrm>
              <a:off x="2468040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/>
          </p:nvSpPr>
          <p:spPr>
            <a:xfrm>
              <a:off x="2468040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/>
          </p:nvSpPr>
          <p:spPr>
            <a:xfrm>
              <a:off x="216756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/>
          </p:nvSpPr>
          <p:spPr>
            <a:xfrm>
              <a:off x="216756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216756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1844285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1844285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1844285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/>
          </p:nvSpPr>
          <p:spPr>
            <a:xfrm>
              <a:off x="152100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/>
            <p:nvPr/>
          </p:nvSpPr>
          <p:spPr>
            <a:xfrm>
              <a:off x="152100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/>
          </p:nvSpPr>
          <p:spPr>
            <a:xfrm>
              <a:off x="152100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/>
          </p:nvSpPr>
          <p:spPr>
            <a:xfrm>
              <a:off x="1197731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/>
          </p:nvSpPr>
          <p:spPr>
            <a:xfrm>
              <a:off x="1197731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1197731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/>
            <p:nvPr/>
          </p:nvSpPr>
          <p:spPr>
            <a:xfrm>
              <a:off x="869268" y="6105837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869268" y="6408984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869268" y="6712130"/>
              <a:ext cx="84964" cy="849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10469921" y="311745"/>
            <a:ext cx="1369325" cy="356115"/>
            <a:chOff x="-53" y="-51"/>
            <a:chExt cx="1022403" cy="265893"/>
          </a:xfrm>
          <a:solidFill>
            <a:schemeClr val="accent1"/>
          </a:solidFill>
        </p:grpSpPr>
        <p:sp>
          <p:nvSpPr>
            <p:cNvPr id="63" name="PA_ImportSvg_636808962213768665"/>
            <p:cNvSpPr/>
            <p:nvPr>
              <p:custDataLst>
                <p:tags r:id="rId1"/>
              </p:custDataLst>
            </p:nvPr>
          </p:nvSpPr>
          <p:spPr>
            <a:xfrm>
              <a:off x="721584" y="-51"/>
              <a:ext cx="265841" cy="265893"/>
            </a:xfrm>
            <a:custGeom>
              <a:avLst/>
              <a:gdLst/>
              <a:ahLst/>
              <a:cxnLst/>
              <a:rect l="l" t="t" r="r" b="b"/>
              <a:pathLst>
                <a:path w="265841" h="265893">
                  <a:moveTo>
                    <a:pt x="138079" y="50"/>
                  </a:moveTo>
                  <a:cubicBezTo>
                    <a:pt x="86341" y="-1"/>
                    <a:pt x="39669" y="31125"/>
                    <a:pt x="19834" y="78910"/>
                  </a:cubicBezTo>
                  <a:cubicBezTo>
                    <a:pt x="0" y="126695"/>
                    <a:pt x="10910" y="181723"/>
                    <a:pt x="47476" y="218325"/>
                  </a:cubicBezTo>
                  <a:cubicBezTo>
                    <a:pt x="84042" y="254928"/>
                    <a:pt x="139059" y="265892"/>
                    <a:pt x="186864" y="246105"/>
                  </a:cubicBezTo>
                  <a:cubicBezTo>
                    <a:pt x="234668" y="226318"/>
                    <a:pt x="265841" y="179677"/>
                    <a:pt x="265841" y="127939"/>
                  </a:cubicBezTo>
                  <a:cubicBezTo>
                    <a:pt x="265841" y="57357"/>
                    <a:pt x="208661" y="120"/>
                    <a:pt x="138079" y="50"/>
                  </a:cubicBezTo>
                  <a:close/>
                  <a:moveTo>
                    <a:pt x="226217" y="86537"/>
                  </a:moveTo>
                  <a:cubicBezTo>
                    <a:pt x="226235" y="86833"/>
                    <a:pt x="226235" y="87130"/>
                    <a:pt x="226217" y="87426"/>
                  </a:cubicBezTo>
                  <a:lnTo>
                    <a:pt x="226217" y="88188"/>
                  </a:lnTo>
                  <a:lnTo>
                    <a:pt x="226217" y="88950"/>
                  </a:lnTo>
                  <a:lnTo>
                    <a:pt x="226217" y="89712"/>
                  </a:lnTo>
                  <a:lnTo>
                    <a:pt x="226217" y="89712"/>
                  </a:lnTo>
                  <a:lnTo>
                    <a:pt x="173766" y="194233"/>
                  </a:lnTo>
                  <a:cubicBezTo>
                    <a:pt x="173024" y="196104"/>
                    <a:pt x="171624" y="197640"/>
                    <a:pt x="169829" y="198551"/>
                  </a:cubicBezTo>
                  <a:lnTo>
                    <a:pt x="168813" y="198551"/>
                  </a:lnTo>
                  <a:lnTo>
                    <a:pt x="168813" y="198551"/>
                  </a:lnTo>
                  <a:lnTo>
                    <a:pt x="167670" y="198551"/>
                  </a:lnTo>
                  <a:lnTo>
                    <a:pt x="163606" y="198551"/>
                  </a:lnTo>
                  <a:lnTo>
                    <a:pt x="162336" y="198551"/>
                  </a:lnTo>
                  <a:lnTo>
                    <a:pt x="162336" y="198551"/>
                  </a:lnTo>
                  <a:lnTo>
                    <a:pt x="161193" y="198551"/>
                  </a:lnTo>
                  <a:cubicBezTo>
                    <a:pt x="159327" y="197634"/>
                    <a:pt x="157876" y="196047"/>
                    <a:pt x="157129" y="194106"/>
                  </a:cubicBezTo>
                  <a:lnTo>
                    <a:pt x="140492" y="161340"/>
                  </a:lnTo>
                  <a:lnTo>
                    <a:pt x="149890" y="142544"/>
                  </a:lnTo>
                  <a:lnTo>
                    <a:pt x="163479" y="169722"/>
                  </a:lnTo>
                  <a:cubicBezTo>
                    <a:pt x="163479" y="169722"/>
                    <a:pt x="165003" y="172770"/>
                    <a:pt x="166527" y="169722"/>
                  </a:cubicBezTo>
                  <a:lnTo>
                    <a:pt x="202595" y="97840"/>
                  </a:lnTo>
                  <a:cubicBezTo>
                    <a:pt x="202595" y="97840"/>
                    <a:pt x="204119" y="94792"/>
                    <a:pt x="200690" y="94792"/>
                  </a:cubicBezTo>
                  <a:lnTo>
                    <a:pt x="172496" y="94792"/>
                  </a:lnTo>
                  <a:cubicBezTo>
                    <a:pt x="170436" y="94904"/>
                    <a:pt x="168572" y="96051"/>
                    <a:pt x="167543" y="97840"/>
                  </a:cubicBezTo>
                  <a:lnTo>
                    <a:pt x="153700" y="125399"/>
                  </a:lnTo>
                  <a:lnTo>
                    <a:pt x="153700" y="125399"/>
                  </a:lnTo>
                  <a:lnTo>
                    <a:pt x="138079" y="156641"/>
                  </a:lnTo>
                  <a:lnTo>
                    <a:pt x="138079" y="156641"/>
                  </a:lnTo>
                  <a:lnTo>
                    <a:pt x="118902" y="194741"/>
                  </a:lnTo>
                  <a:cubicBezTo>
                    <a:pt x="118160" y="196612"/>
                    <a:pt x="116760" y="198148"/>
                    <a:pt x="114965" y="199059"/>
                  </a:cubicBezTo>
                  <a:lnTo>
                    <a:pt x="113949" y="199059"/>
                  </a:lnTo>
                  <a:lnTo>
                    <a:pt x="113949" y="199059"/>
                  </a:lnTo>
                  <a:lnTo>
                    <a:pt x="112933" y="199059"/>
                  </a:lnTo>
                  <a:lnTo>
                    <a:pt x="110139" y="199059"/>
                  </a:lnTo>
                  <a:lnTo>
                    <a:pt x="108869" y="199059"/>
                  </a:lnTo>
                  <a:lnTo>
                    <a:pt x="108869" y="199059"/>
                  </a:lnTo>
                  <a:lnTo>
                    <a:pt x="107726" y="199059"/>
                  </a:lnTo>
                  <a:cubicBezTo>
                    <a:pt x="105915" y="198107"/>
                    <a:pt x="104515" y="196526"/>
                    <a:pt x="103789" y="194614"/>
                  </a:cubicBezTo>
                  <a:lnTo>
                    <a:pt x="50830" y="90093"/>
                  </a:lnTo>
                  <a:lnTo>
                    <a:pt x="50830" y="90093"/>
                  </a:lnTo>
                  <a:lnTo>
                    <a:pt x="50830" y="90093"/>
                  </a:lnTo>
                  <a:lnTo>
                    <a:pt x="50830" y="89331"/>
                  </a:lnTo>
                  <a:lnTo>
                    <a:pt x="50830" y="88569"/>
                  </a:lnTo>
                  <a:lnTo>
                    <a:pt x="50830" y="87426"/>
                  </a:lnTo>
                  <a:cubicBezTo>
                    <a:pt x="50811" y="87130"/>
                    <a:pt x="50811" y="86833"/>
                    <a:pt x="50830" y="86537"/>
                  </a:cubicBezTo>
                  <a:lnTo>
                    <a:pt x="50830" y="86537"/>
                  </a:lnTo>
                  <a:cubicBezTo>
                    <a:pt x="50830" y="86537"/>
                    <a:pt x="50830" y="86537"/>
                    <a:pt x="50830" y="86537"/>
                  </a:cubicBezTo>
                  <a:cubicBezTo>
                    <a:pt x="50814" y="86241"/>
                    <a:pt x="50814" y="85944"/>
                    <a:pt x="50830" y="85648"/>
                  </a:cubicBezTo>
                  <a:lnTo>
                    <a:pt x="50830" y="84124"/>
                  </a:lnTo>
                  <a:lnTo>
                    <a:pt x="50830" y="83362"/>
                  </a:lnTo>
                  <a:lnTo>
                    <a:pt x="50830" y="82600"/>
                  </a:lnTo>
                  <a:lnTo>
                    <a:pt x="50830" y="81965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2735" y="81330"/>
                  </a:lnTo>
                  <a:lnTo>
                    <a:pt x="53370" y="81330"/>
                  </a:lnTo>
                  <a:lnTo>
                    <a:pt x="111282" y="81330"/>
                  </a:lnTo>
                  <a:lnTo>
                    <a:pt x="112171" y="81330"/>
                  </a:lnTo>
                  <a:lnTo>
                    <a:pt x="112171" y="81330"/>
                  </a:lnTo>
                  <a:lnTo>
                    <a:pt x="113060" y="81330"/>
                  </a:lnTo>
                  <a:lnTo>
                    <a:pt x="113060" y="81330"/>
                  </a:lnTo>
                  <a:lnTo>
                    <a:pt x="113949" y="82092"/>
                  </a:lnTo>
                  <a:lnTo>
                    <a:pt x="113949" y="82092"/>
                  </a:lnTo>
                  <a:lnTo>
                    <a:pt x="114711" y="82981"/>
                  </a:lnTo>
                  <a:lnTo>
                    <a:pt x="114711" y="82981"/>
                  </a:lnTo>
                  <a:lnTo>
                    <a:pt x="114711" y="83616"/>
                  </a:lnTo>
                  <a:lnTo>
                    <a:pt x="114711" y="83616"/>
                  </a:lnTo>
                  <a:lnTo>
                    <a:pt x="135666" y="114350"/>
                  </a:lnTo>
                  <a:lnTo>
                    <a:pt x="126268" y="133019"/>
                  </a:lnTo>
                  <a:lnTo>
                    <a:pt x="108488" y="97713"/>
                  </a:lnTo>
                  <a:cubicBezTo>
                    <a:pt x="107550" y="96014"/>
                    <a:pt x="105845" y="94877"/>
                    <a:pt x="103916" y="94665"/>
                  </a:cubicBezTo>
                  <a:lnTo>
                    <a:pt x="75341" y="94665"/>
                  </a:lnTo>
                  <a:cubicBezTo>
                    <a:pt x="71912" y="94665"/>
                    <a:pt x="73436" y="97713"/>
                    <a:pt x="73436" y="97713"/>
                  </a:cubicBezTo>
                  <a:lnTo>
                    <a:pt x="109504" y="169595"/>
                  </a:lnTo>
                  <a:cubicBezTo>
                    <a:pt x="109504" y="169595"/>
                    <a:pt x="111028" y="172643"/>
                    <a:pt x="112552" y="169595"/>
                  </a:cubicBezTo>
                  <a:lnTo>
                    <a:pt x="127157" y="140512"/>
                  </a:lnTo>
                  <a:lnTo>
                    <a:pt x="142016" y="110032"/>
                  </a:lnTo>
                  <a:lnTo>
                    <a:pt x="155859" y="82600"/>
                  </a:lnTo>
                  <a:lnTo>
                    <a:pt x="155859" y="82600"/>
                  </a:lnTo>
                  <a:lnTo>
                    <a:pt x="155859" y="81965"/>
                  </a:lnTo>
                  <a:lnTo>
                    <a:pt x="155859" y="81965"/>
                  </a:lnTo>
                  <a:lnTo>
                    <a:pt x="156621" y="81076"/>
                  </a:lnTo>
                  <a:lnTo>
                    <a:pt x="156621" y="81076"/>
                  </a:lnTo>
                  <a:lnTo>
                    <a:pt x="157383" y="80441"/>
                  </a:lnTo>
                  <a:lnTo>
                    <a:pt x="157383" y="80441"/>
                  </a:lnTo>
                  <a:lnTo>
                    <a:pt x="158145" y="80441"/>
                  </a:lnTo>
                  <a:lnTo>
                    <a:pt x="158780" y="80441"/>
                  </a:lnTo>
                  <a:lnTo>
                    <a:pt x="159542" y="80441"/>
                  </a:lnTo>
                  <a:lnTo>
                    <a:pt x="218089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994" y="80441"/>
                  </a:lnTo>
                  <a:lnTo>
                    <a:pt x="219994" y="80441"/>
                  </a:lnTo>
                  <a:lnTo>
                    <a:pt x="220756" y="81076"/>
                  </a:lnTo>
                  <a:lnTo>
                    <a:pt x="220756" y="81076"/>
                  </a:lnTo>
                  <a:lnTo>
                    <a:pt x="220756" y="81838"/>
                  </a:lnTo>
                  <a:lnTo>
                    <a:pt x="220756" y="81838"/>
                  </a:lnTo>
                  <a:lnTo>
                    <a:pt x="220756" y="82727"/>
                  </a:lnTo>
                  <a:lnTo>
                    <a:pt x="220756" y="83362"/>
                  </a:lnTo>
                  <a:lnTo>
                    <a:pt x="220756" y="84251"/>
                  </a:lnTo>
                  <a:cubicBezTo>
                    <a:pt x="220756" y="84251"/>
                    <a:pt x="220756" y="84251"/>
                    <a:pt x="220756" y="85140"/>
                  </a:cubicBezTo>
                  <a:cubicBezTo>
                    <a:pt x="220756" y="86029"/>
                    <a:pt x="220756" y="85140"/>
                    <a:pt x="220756" y="85140"/>
                  </a:cubicBezTo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3249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PA-椭圆 214"/>
            <p:cNvSpPr/>
            <p:nvPr>
              <p:custDataLst>
                <p:tags r:id="rId2"/>
              </p:custDataLst>
            </p:nvPr>
          </p:nvSpPr>
          <p:spPr>
            <a:xfrm>
              <a:off x="988822" y="223520"/>
              <a:ext cx="33528" cy="3352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2A3249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66" name="组合 65"/>
            <p:cNvGrpSpPr/>
            <p:nvPr/>
          </p:nvGrpSpPr>
          <p:grpSpPr>
            <a:xfrm>
              <a:off x="-53" y="31607"/>
              <a:ext cx="694871" cy="195625"/>
              <a:chOff x="-53" y="31607"/>
              <a:chExt cx="694871" cy="195625"/>
            </a:xfrm>
            <a:grpFill/>
          </p:grpSpPr>
          <p:sp>
            <p:nvSpPr>
              <p:cNvPr id="67" name="PA-任意多边形 215"/>
              <p:cNvSpPr/>
              <p:nvPr>
                <p:custDataLst>
                  <p:tags r:id="rId3"/>
                </p:custDataLst>
              </p:nvPr>
            </p:nvSpPr>
            <p:spPr>
              <a:xfrm>
                <a:off x="490300" y="32512"/>
                <a:ext cx="204518" cy="193631"/>
              </a:xfrm>
              <a:custGeom>
                <a:avLst/>
                <a:gdLst/>
                <a:ahLst/>
                <a:cxnLst/>
                <a:rect l="0" t="0" r="0" b="0"/>
                <a:pathLst>
                  <a:path w="204518" h="193631">
                    <a:moveTo>
                      <a:pt x="204517" y="139192"/>
                    </a:moveTo>
                    <a:cubicBezTo>
                      <a:pt x="204517" y="124843"/>
                      <a:pt x="198817" y="111082"/>
                      <a:pt x="188671" y="100936"/>
                    </a:cubicBezTo>
                    <a:cubicBezTo>
                      <a:pt x="178525" y="90790"/>
                      <a:pt x="164764" y="85090"/>
                      <a:pt x="150415" y="85090"/>
                    </a:cubicBezTo>
                    <a:lnTo>
                      <a:pt x="51482" y="85090"/>
                    </a:lnTo>
                    <a:cubicBezTo>
                      <a:pt x="39914" y="85830"/>
                      <a:pt x="28894" y="80079"/>
                      <a:pt x="22886" y="70166"/>
                    </a:cubicBezTo>
                    <a:cubicBezTo>
                      <a:pt x="16878" y="60254"/>
                      <a:pt x="16878" y="47823"/>
                      <a:pt x="22886" y="37911"/>
                    </a:cubicBezTo>
                    <a:cubicBezTo>
                      <a:pt x="28894" y="27998"/>
                      <a:pt x="39914" y="22247"/>
                      <a:pt x="51482" y="22987"/>
                    </a:cubicBezTo>
                    <a:lnTo>
                      <a:pt x="186102" y="22987"/>
                    </a:lnTo>
                    <a:cubicBezTo>
                      <a:pt x="191984" y="22368"/>
                      <a:pt x="196449" y="17408"/>
                      <a:pt x="196449" y="11494"/>
                    </a:cubicBezTo>
                    <a:cubicBezTo>
                      <a:pt x="196449" y="5579"/>
                      <a:pt x="191984" y="619"/>
                      <a:pt x="186102" y="0"/>
                    </a:cubicBezTo>
                    <a:lnTo>
                      <a:pt x="51482" y="0"/>
                    </a:lnTo>
                    <a:cubicBezTo>
                      <a:pt x="22655" y="1398"/>
                      <a:pt x="0" y="25178"/>
                      <a:pt x="0" y="54039"/>
                    </a:cubicBezTo>
                    <a:cubicBezTo>
                      <a:pt x="0" y="82900"/>
                      <a:pt x="22655" y="106679"/>
                      <a:pt x="51482" y="108077"/>
                    </a:cubicBezTo>
                    <a:lnTo>
                      <a:pt x="150415" y="108077"/>
                    </a:lnTo>
                    <a:cubicBezTo>
                      <a:pt x="166794" y="109125"/>
                      <a:pt x="179543" y="122716"/>
                      <a:pt x="179543" y="139129"/>
                    </a:cubicBezTo>
                    <a:cubicBezTo>
                      <a:pt x="179543" y="155541"/>
                      <a:pt x="166794" y="169132"/>
                      <a:pt x="150415" y="170180"/>
                    </a:cubicBezTo>
                    <a:lnTo>
                      <a:pt x="15922" y="170180"/>
                    </a:lnTo>
                    <a:cubicBezTo>
                      <a:pt x="11527" y="169717"/>
                      <a:pt x="7253" y="171801"/>
                      <a:pt x="4912" y="175549"/>
                    </a:cubicBezTo>
                    <a:cubicBezTo>
                      <a:pt x="2570" y="179296"/>
                      <a:pt x="2570" y="184051"/>
                      <a:pt x="4912" y="187798"/>
                    </a:cubicBezTo>
                    <a:cubicBezTo>
                      <a:pt x="7253" y="191546"/>
                      <a:pt x="11527" y="193630"/>
                      <a:pt x="15922" y="193167"/>
                    </a:cubicBezTo>
                    <a:lnTo>
                      <a:pt x="150542" y="193167"/>
                    </a:lnTo>
                    <a:cubicBezTo>
                      <a:pt x="180323" y="193097"/>
                      <a:pt x="204447" y="168973"/>
                      <a:pt x="204517" y="13919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2A3249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8" name="PA-任意多边形 216"/>
              <p:cNvSpPr/>
              <p:nvPr>
                <p:custDataLst>
                  <p:tags r:id="rId4"/>
                </p:custDataLst>
              </p:nvPr>
            </p:nvSpPr>
            <p:spPr>
              <a:xfrm>
                <a:off x="269240" y="32512"/>
                <a:ext cx="202439" cy="192339"/>
              </a:xfrm>
              <a:custGeom>
                <a:avLst/>
                <a:gdLst/>
                <a:ahLst/>
                <a:cxnLst/>
                <a:rect l="0" t="0" r="0" b="0"/>
                <a:pathLst>
                  <a:path w="202439" h="192339">
                    <a:moveTo>
                      <a:pt x="202438" y="54102"/>
                    </a:moveTo>
                    <a:cubicBezTo>
                      <a:pt x="202438" y="39753"/>
                      <a:pt x="196738" y="25992"/>
                      <a:pt x="186592" y="15846"/>
                    </a:cubicBezTo>
                    <a:cubicBezTo>
                      <a:pt x="176446" y="5700"/>
                      <a:pt x="162685" y="0"/>
                      <a:pt x="148336" y="0"/>
                    </a:cubicBezTo>
                    <a:lnTo>
                      <a:pt x="11430" y="0"/>
                    </a:lnTo>
                    <a:cubicBezTo>
                      <a:pt x="5548" y="619"/>
                      <a:pt x="1083" y="5579"/>
                      <a:pt x="1083" y="11493"/>
                    </a:cubicBezTo>
                    <a:cubicBezTo>
                      <a:pt x="1083" y="17408"/>
                      <a:pt x="5548" y="22368"/>
                      <a:pt x="11430" y="22987"/>
                    </a:cubicBezTo>
                    <a:lnTo>
                      <a:pt x="148336" y="22987"/>
                    </a:lnTo>
                    <a:cubicBezTo>
                      <a:pt x="164715" y="24035"/>
                      <a:pt x="177464" y="37626"/>
                      <a:pt x="177464" y="54039"/>
                    </a:cubicBezTo>
                    <a:cubicBezTo>
                      <a:pt x="177464" y="70451"/>
                      <a:pt x="164715" y="84042"/>
                      <a:pt x="148336" y="85090"/>
                    </a:cubicBezTo>
                    <a:lnTo>
                      <a:pt x="33274" y="85090"/>
                    </a:lnTo>
                    <a:cubicBezTo>
                      <a:pt x="14877" y="85160"/>
                      <a:pt x="0" y="100094"/>
                      <a:pt x="0" y="118491"/>
                    </a:cubicBezTo>
                    <a:lnTo>
                      <a:pt x="0" y="118491"/>
                    </a:lnTo>
                    <a:lnTo>
                      <a:pt x="0" y="181991"/>
                    </a:lnTo>
                    <a:cubicBezTo>
                      <a:pt x="619" y="187873"/>
                      <a:pt x="5579" y="192338"/>
                      <a:pt x="11493" y="192338"/>
                    </a:cubicBezTo>
                    <a:cubicBezTo>
                      <a:pt x="17408" y="192338"/>
                      <a:pt x="22368" y="187873"/>
                      <a:pt x="22987" y="181991"/>
                    </a:cubicBezTo>
                    <a:lnTo>
                      <a:pt x="22987" y="150241"/>
                    </a:lnTo>
                    <a:lnTo>
                      <a:pt x="22987" y="150241"/>
                    </a:lnTo>
                    <a:lnTo>
                      <a:pt x="22987" y="118491"/>
                    </a:lnTo>
                    <a:cubicBezTo>
                      <a:pt x="22987" y="112810"/>
                      <a:pt x="27593" y="108204"/>
                      <a:pt x="33274" y="108204"/>
                    </a:cubicBezTo>
                    <a:lnTo>
                      <a:pt x="148336" y="108204"/>
                    </a:lnTo>
                    <a:cubicBezTo>
                      <a:pt x="178216" y="108204"/>
                      <a:pt x="202438" y="83982"/>
                      <a:pt x="202438" y="5410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2A3249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69" name="PA-任意多边形 217"/>
              <p:cNvSpPr/>
              <p:nvPr>
                <p:custDataLst>
                  <p:tags r:id="rId5"/>
                </p:custDataLst>
              </p:nvPr>
            </p:nvSpPr>
            <p:spPr>
              <a:xfrm>
                <a:off x="-53" y="31607"/>
                <a:ext cx="232511" cy="195625"/>
              </a:xfrm>
              <a:custGeom>
                <a:avLst/>
                <a:gdLst/>
                <a:ahLst/>
                <a:cxnLst/>
                <a:rect l="0" t="0" r="0" b="0"/>
                <a:pathLst>
                  <a:path w="232511" h="195625">
                    <a:moveTo>
                      <a:pt x="232336" y="12589"/>
                    </a:moveTo>
                    <a:cubicBezTo>
                      <a:pt x="232510" y="8064"/>
                      <a:pt x="229967" y="3872"/>
                      <a:pt x="225874" y="1936"/>
                    </a:cubicBezTo>
                    <a:cubicBezTo>
                      <a:pt x="221781" y="0"/>
                      <a:pt x="216927" y="694"/>
                      <a:pt x="213540" y="3699"/>
                    </a:cubicBezTo>
                    <a:lnTo>
                      <a:pt x="130228" y="71390"/>
                    </a:lnTo>
                    <a:lnTo>
                      <a:pt x="148516" y="86249"/>
                    </a:lnTo>
                    <a:lnTo>
                      <a:pt x="209476" y="36719"/>
                    </a:lnTo>
                    <a:lnTo>
                      <a:pt x="209476" y="158893"/>
                    </a:lnTo>
                    <a:lnTo>
                      <a:pt x="183060" y="137430"/>
                    </a:lnTo>
                    <a:cubicBezTo>
                      <a:pt x="182600" y="137243"/>
                      <a:pt x="182172" y="136986"/>
                      <a:pt x="181790" y="136668"/>
                    </a:cubicBezTo>
                    <a:lnTo>
                      <a:pt x="116004" y="82693"/>
                    </a:lnTo>
                    <a:lnTo>
                      <a:pt x="97970" y="97552"/>
                    </a:lnTo>
                    <a:lnTo>
                      <a:pt x="97970" y="97552"/>
                    </a:lnTo>
                    <a:lnTo>
                      <a:pt x="78158" y="113681"/>
                    </a:lnTo>
                    <a:lnTo>
                      <a:pt x="50853" y="135779"/>
                    </a:lnTo>
                    <a:lnTo>
                      <a:pt x="50853" y="135779"/>
                    </a:lnTo>
                    <a:lnTo>
                      <a:pt x="23040" y="158893"/>
                    </a:lnTo>
                    <a:lnTo>
                      <a:pt x="23040" y="36719"/>
                    </a:lnTo>
                    <a:lnTo>
                      <a:pt x="83873" y="86122"/>
                    </a:lnTo>
                    <a:lnTo>
                      <a:pt x="101653" y="71263"/>
                    </a:lnTo>
                    <a:lnTo>
                      <a:pt x="19992" y="4588"/>
                    </a:lnTo>
                    <a:lnTo>
                      <a:pt x="19992" y="4588"/>
                    </a:lnTo>
                    <a:lnTo>
                      <a:pt x="18976" y="3699"/>
                    </a:lnTo>
                    <a:cubicBezTo>
                      <a:pt x="16638" y="1756"/>
                      <a:pt x="13622" y="824"/>
                      <a:pt x="10595" y="1110"/>
                    </a:cubicBezTo>
                    <a:cubicBezTo>
                      <a:pt x="7568" y="1396"/>
                      <a:pt x="4780" y="2876"/>
                      <a:pt x="2847" y="5223"/>
                    </a:cubicBezTo>
                    <a:cubicBezTo>
                      <a:pt x="1154" y="7300"/>
                      <a:pt x="254" y="9910"/>
                      <a:pt x="307" y="12589"/>
                    </a:cubicBezTo>
                    <a:lnTo>
                      <a:pt x="53" y="12589"/>
                    </a:lnTo>
                    <a:lnTo>
                      <a:pt x="53" y="182769"/>
                    </a:lnTo>
                    <a:lnTo>
                      <a:pt x="53" y="182769"/>
                    </a:lnTo>
                    <a:cubicBezTo>
                      <a:pt x="0" y="185448"/>
                      <a:pt x="900" y="188058"/>
                      <a:pt x="2593" y="190135"/>
                    </a:cubicBezTo>
                    <a:cubicBezTo>
                      <a:pt x="6702" y="194999"/>
                      <a:pt x="13971" y="195624"/>
                      <a:pt x="18849" y="191532"/>
                    </a:cubicBezTo>
                    <a:lnTo>
                      <a:pt x="116131" y="112411"/>
                    </a:lnTo>
                    <a:lnTo>
                      <a:pt x="213413" y="191532"/>
                    </a:lnTo>
                    <a:cubicBezTo>
                      <a:pt x="218291" y="195624"/>
                      <a:pt x="225560" y="194999"/>
                      <a:pt x="229669" y="190135"/>
                    </a:cubicBezTo>
                    <a:cubicBezTo>
                      <a:pt x="231352" y="188053"/>
                      <a:pt x="232251" y="185446"/>
                      <a:pt x="232209" y="182769"/>
                    </a:cubicBezTo>
                    <a:lnTo>
                      <a:pt x="232209" y="182769"/>
                    </a:lnTo>
                    <a:lnTo>
                      <a:pt x="232209" y="12462"/>
                    </a:lnTo>
                  </a:path>
                </a:pathLst>
              </a:custGeom>
              <a:grpFill/>
              <a:ln w="635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6350">
                    <a:solidFill>
                      <a:schemeClr val="accent1"/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2A3249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110" name="文本框 109"/>
          <p:cNvSpPr txBox="1"/>
          <p:nvPr/>
        </p:nvSpPr>
        <p:spPr>
          <a:xfrm>
            <a:off x="205419" y="6438770"/>
            <a:ext cx="153599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100" spc="100" dirty="0" smtClean="0">
                <a:solidFill>
                  <a:schemeClr val="accent1"/>
                </a:solidFill>
              </a:rPr>
              <a:t>SHANQIU DESIGN</a:t>
            </a:r>
            <a:endParaRPr lang="zh-CN" altLang="en-US" sz="1100" spc="100" dirty="0">
              <a:solidFill>
                <a:schemeClr val="accent1"/>
              </a:solidFill>
            </a:endParaRPr>
          </a:p>
        </p:txBody>
      </p:sp>
      <p:sp>
        <p:nvSpPr>
          <p:cNvPr id="450" name="文本框 449"/>
          <p:cNvSpPr txBox="1"/>
          <p:nvPr/>
        </p:nvSpPr>
        <p:spPr>
          <a:xfrm>
            <a:off x="4501560" y="4336515"/>
            <a:ext cx="3207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spc="200" dirty="0" smtClean="0">
                <a:solidFill>
                  <a:srgbClr val="2D3C65"/>
                </a:solidFill>
                <a:latin typeface="+mj-lt"/>
              </a:rPr>
              <a:t>山丘设计 </a:t>
            </a:r>
            <a:r>
              <a:rPr lang="en-US" altLang="zh-CN" sz="2000" spc="200" dirty="0" smtClean="0">
                <a:solidFill>
                  <a:srgbClr val="2D3C65"/>
                </a:solidFill>
                <a:latin typeface="+mj-lt"/>
              </a:rPr>
              <a:t>/ </a:t>
            </a:r>
            <a:r>
              <a:rPr lang="en-US" altLang="zh-CN" sz="2000" spc="200" dirty="0" smtClean="0">
                <a:solidFill>
                  <a:srgbClr val="2D3C65"/>
                </a:solidFill>
                <a:latin typeface="+mj-lt"/>
              </a:rPr>
              <a:t>20XX.09.18</a:t>
            </a:r>
            <a:endParaRPr lang="zh-CN" altLang="en-US" sz="2000" spc="200" dirty="0">
              <a:solidFill>
                <a:srgbClr val="2D3C65"/>
              </a:solidFill>
              <a:latin typeface="+mj-lt"/>
            </a:endParaRPr>
          </a:p>
        </p:txBody>
      </p:sp>
      <p:sp>
        <p:nvSpPr>
          <p:cNvPr id="151" name="文本框 150"/>
          <p:cNvSpPr txBox="1"/>
          <p:nvPr/>
        </p:nvSpPr>
        <p:spPr>
          <a:xfrm>
            <a:off x="3763496" y="2510267"/>
            <a:ext cx="47628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9600" b="1" dirty="0" smtClean="0">
                <a:solidFill>
                  <a:schemeClr val="accent2"/>
                </a:solidFill>
                <a:latin typeface="+mj-lt"/>
                <a:ea typeface="+mj-ea"/>
              </a:rPr>
              <a:t>THANKS</a:t>
            </a:r>
            <a:endParaRPr lang="zh-CN" altLang="en-US" sz="9600" b="1" dirty="0">
              <a:solidFill>
                <a:srgbClr val="2D3C65"/>
              </a:solidFill>
              <a:latin typeface="+mj-lt"/>
              <a:ea typeface="+mj-ea"/>
            </a:endParaRPr>
          </a:p>
        </p:txBody>
      </p:sp>
      <p:sp>
        <p:nvSpPr>
          <p:cNvPr id="152" name="文本框 151"/>
          <p:cNvSpPr txBox="1"/>
          <p:nvPr/>
        </p:nvSpPr>
        <p:spPr>
          <a:xfrm>
            <a:off x="5131633" y="2034885"/>
            <a:ext cx="1928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spc="600" dirty="0" smtClean="0">
                <a:solidFill>
                  <a:srgbClr val="2D3C65"/>
                </a:solidFill>
                <a:latin typeface="+mn-ea"/>
              </a:rPr>
              <a:t>谢谢观看</a:t>
            </a:r>
            <a:endParaRPr lang="en-US" altLang="zh-CN" sz="2800" spc="600" dirty="0">
              <a:solidFill>
                <a:srgbClr val="2D3C65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组合 49"/>
          <p:cNvGrpSpPr/>
          <p:nvPr/>
        </p:nvGrpSpPr>
        <p:grpSpPr>
          <a:xfrm>
            <a:off x="10812002" y="296086"/>
            <a:ext cx="1038440" cy="270063"/>
            <a:chOff x="-53" y="-51"/>
            <a:chExt cx="1022403" cy="265893"/>
          </a:xfrm>
          <a:solidFill>
            <a:schemeClr val="accent1"/>
          </a:solidFill>
        </p:grpSpPr>
        <p:sp>
          <p:nvSpPr>
            <p:cNvPr id="51" name="PA_ImportSvg_636808962213768665"/>
            <p:cNvSpPr/>
            <p:nvPr>
              <p:custDataLst>
                <p:tags r:id="rId1"/>
              </p:custDataLst>
            </p:nvPr>
          </p:nvSpPr>
          <p:spPr>
            <a:xfrm>
              <a:off x="721584" y="-51"/>
              <a:ext cx="265841" cy="265893"/>
            </a:xfrm>
            <a:custGeom>
              <a:avLst/>
              <a:gdLst/>
              <a:ahLst/>
              <a:cxnLst/>
              <a:rect l="l" t="t" r="r" b="b"/>
              <a:pathLst>
                <a:path w="265841" h="265893">
                  <a:moveTo>
                    <a:pt x="138079" y="50"/>
                  </a:moveTo>
                  <a:cubicBezTo>
                    <a:pt x="86341" y="-1"/>
                    <a:pt x="39669" y="31125"/>
                    <a:pt x="19834" y="78910"/>
                  </a:cubicBezTo>
                  <a:cubicBezTo>
                    <a:pt x="0" y="126695"/>
                    <a:pt x="10910" y="181723"/>
                    <a:pt x="47476" y="218325"/>
                  </a:cubicBezTo>
                  <a:cubicBezTo>
                    <a:pt x="84042" y="254928"/>
                    <a:pt x="139059" y="265892"/>
                    <a:pt x="186864" y="246105"/>
                  </a:cubicBezTo>
                  <a:cubicBezTo>
                    <a:pt x="234668" y="226318"/>
                    <a:pt x="265841" y="179677"/>
                    <a:pt x="265841" y="127939"/>
                  </a:cubicBezTo>
                  <a:cubicBezTo>
                    <a:pt x="265841" y="57357"/>
                    <a:pt x="208661" y="120"/>
                    <a:pt x="138079" y="50"/>
                  </a:cubicBezTo>
                  <a:close/>
                  <a:moveTo>
                    <a:pt x="226217" y="86537"/>
                  </a:moveTo>
                  <a:cubicBezTo>
                    <a:pt x="226235" y="86833"/>
                    <a:pt x="226235" y="87130"/>
                    <a:pt x="226217" y="87426"/>
                  </a:cubicBezTo>
                  <a:lnTo>
                    <a:pt x="226217" y="88188"/>
                  </a:lnTo>
                  <a:lnTo>
                    <a:pt x="226217" y="88950"/>
                  </a:lnTo>
                  <a:lnTo>
                    <a:pt x="226217" y="89712"/>
                  </a:lnTo>
                  <a:lnTo>
                    <a:pt x="226217" y="89712"/>
                  </a:lnTo>
                  <a:lnTo>
                    <a:pt x="173766" y="194233"/>
                  </a:lnTo>
                  <a:cubicBezTo>
                    <a:pt x="173024" y="196104"/>
                    <a:pt x="171624" y="197640"/>
                    <a:pt x="169829" y="198551"/>
                  </a:cubicBezTo>
                  <a:lnTo>
                    <a:pt x="168813" y="198551"/>
                  </a:lnTo>
                  <a:lnTo>
                    <a:pt x="168813" y="198551"/>
                  </a:lnTo>
                  <a:lnTo>
                    <a:pt x="167670" y="198551"/>
                  </a:lnTo>
                  <a:lnTo>
                    <a:pt x="163606" y="198551"/>
                  </a:lnTo>
                  <a:lnTo>
                    <a:pt x="162336" y="198551"/>
                  </a:lnTo>
                  <a:lnTo>
                    <a:pt x="162336" y="198551"/>
                  </a:lnTo>
                  <a:lnTo>
                    <a:pt x="161193" y="198551"/>
                  </a:lnTo>
                  <a:cubicBezTo>
                    <a:pt x="159327" y="197634"/>
                    <a:pt x="157876" y="196047"/>
                    <a:pt x="157129" y="194106"/>
                  </a:cubicBezTo>
                  <a:lnTo>
                    <a:pt x="140492" y="161340"/>
                  </a:lnTo>
                  <a:lnTo>
                    <a:pt x="149890" y="142544"/>
                  </a:lnTo>
                  <a:lnTo>
                    <a:pt x="163479" y="169722"/>
                  </a:lnTo>
                  <a:cubicBezTo>
                    <a:pt x="163479" y="169722"/>
                    <a:pt x="165003" y="172770"/>
                    <a:pt x="166527" y="169722"/>
                  </a:cubicBezTo>
                  <a:lnTo>
                    <a:pt x="202595" y="97840"/>
                  </a:lnTo>
                  <a:cubicBezTo>
                    <a:pt x="202595" y="97840"/>
                    <a:pt x="204119" y="94792"/>
                    <a:pt x="200690" y="94792"/>
                  </a:cubicBezTo>
                  <a:lnTo>
                    <a:pt x="172496" y="94792"/>
                  </a:lnTo>
                  <a:cubicBezTo>
                    <a:pt x="170436" y="94904"/>
                    <a:pt x="168572" y="96051"/>
                    <a:pt x="167543" y="97840"/>
                  </a:cubicBezTo>
                  <a:lnTo>
                    <a:pt x="153700" y="125399"/>
                  </a:lnTo>
                  <a:lnTo>
                    <a:pt x="153700" y="125399"/>
                  </a:lnTo>
                  <a:lnTo>
                    <a:pt x="138079" y="156641"/>
                  </a:lnTo>
                  <a:lnTo>
                    <a:pt x="138079" y="156641"/>
                  </a:lnTo>
                  <a:lnTo>
                    <a:pt x="118902" y="194741"/>
                  </a:lnTo>
                  <a:cubicBezTo>
                    <a:pt x="118160" y="196612"/>
                    <a:pt x="116760" y="198148"/>
                    <a:pt x="114965" y="199059"/>
                  </a:cubicBezTo>
                  <a:lnTo>
                    <a:pt x="113949" y="199059"/>
                  </a:lnTo>
                  <a:lnTo>
                    <a:pt x="113949" y="199059"/>
                  </a:lnTo>
                  <a:lnTo>
                    <a:pt x="112933" y="199059"/>
                  </a:lnTo>
                  <a:lnTo>
                    <a:pt x="110139" y="199059"/>
                  </a:lnTo>
                  <a:lnTo>
                    <a:pt x="108869" y="199059"/>
                  </a:lnTo>
                  <a:lnTo>
                    <a:pt x="108869" y="199059"/>
                  </a:lnTo>
                  <a:lnTo>
                    <a:pt x="107726" y="199059"/>
                  </a:lnTo>
                  <a:cubicBezTo>
                    <a:pt x="105915" y="198107"/>
                    <a:pt x="104515" y="196526"/>
                    <a:pt x="103789" y="194614"/>
                  </a:cubicBezTo>
                  <a:lnTo>
                    <a:pt x="50830" y="90093"/>
                  </a:lnTo>
                  <a:lnTo>
                    <a:pt x="50830" y="90093"/>
                  </a:lnTo>
                  <a:lnTo>
                    <a:pt x="50830" y="90093"/>
                  </a:lnTo>
                  <a:lnTo>
                    <a:pt x="50830" y="89331"/>
                  </a:lnTo>
                  <a:lnTo>
                    <a:pt x="50830" y="88569"/>
                  </a:lnTo>
                  <a:lnTo>
                    <a:pt x="50830" y="87426"/>
                  </a:lnTo>
                  <a:cubicBezTo>
                    <a:pt x="50811" y="87130"/>
                    <a:pt x="50811" y="86833"/>
                    <a:pt x="50830" y="86537"/>
                  </a:cubicBezTo>
                  <a:lnTo>
                    <a:pt x="50830" y="86537"/>
                  </a:lnTo>
                  <a:cubicBezTo>
                    <a:pt x="50830" y="86537"/>
                    <a:pt x="50830" y="86537"/>
                    <a:pt x="50830" y="86537"/>
                  </a:cubicBezTo>
                  <a:cubicBezTo>
                    <a:pt x="50814" y="86241"/>
                    <a:pt x="50814" y="85944"/>
                    <a:pt x="50830" y="85648"/>
                  </a:cubicBezTo>
                  <a:lnTo>
                    <a:pt x="50830" y="84124"/>
                  </a:lnTo>
                  <a:lnTo>
                    <a:pt x="50830" y="83362"/>
                  </a:lnTo>
                  <a:lnTo>
                    <a:pt x="50830" y="82600"/>
                  </a:lnTo>
                  <a:lnTo>
                    <a:pt x="50830" y="81965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0830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1719" y="81330"/>
                  </a:lnTo>
                  <a:lnTo>
                    <a:pt x="52735" y="81330"/>
                  </a:lnTo>
                  <a:lnTo>
                    <a:pt x="53370" y="81330"/>
                  </a:lnTo>
                  <a:lnTo>
                    <a:pt x="111282" y="81330"/>
                  </a:lnTo>
                  <a:lnTo>
                    <a:pt x="112171" y="81330"/>
                  </a:lnTo>
                  <a:lnTo>
                    <a:pt x="112171" y="81330"/>
                  </a:lnTo>
                  <a:lnTo>
                    <a:pt x="113060" y="81330"/>
                  </a:lnTo>
                  <a:lnTo>
                    <a:pt x="113060" y="81330"/>
                  </a:lnTo>
                  <a:lnTo>
                    <a:pt x="113949" y="82092"/>
                  </a:lnTo>
                  <a:lnTo>
                    <a:pt x="113949" y="82092"/>
                  </a:lnTo>
                  <a:lnTo>
                    <a:pt x="114711" y="82981"/>
                  </a:lnTo>
                  <a:lnTo>
                    <a:pt x="114711" y="82981"/>
                  </a:lnTo>
                  <a:lnTo>
                    <a:pt x="114711" y="83616"/>
                  </a:lnTo>
                  <a:lnTo>
                    <a:pt x="114711" y="83616"/>
                  </a:lnTo>
                  <a:lnTo>
                    <a:pt x="135666" y="114350"/>
                  </a:lnTo>
                  <a:lnTo>
                    <a:pt x="126268" y="133019"/>
                  </a:lnTo>
                  <a:lnTo>
                    <a:pt x="108488" y="97713"/>
                  </a:lnTo>
                  <a:cubicBezTo>
                    <a:pt x="107550" y="96014"/>
                    <a:pt x="105845" y="94877"/>
                    <a:pt x="103916" y="94665"/>
                  </a:cubicBezTo>
                  <a:lnTo>
                    <a:pt x="75341" y="94665"/>
                  </a:lnTo>
                  <a:cubicBezTo>
                    <a:pt x="71912" y="94665"/>
                    <a:pt x="73436" y="97713"/>
                    <a:pt x="73436" y="97713"/>
                  </a:cubicBezTo>
                  <a:lnTo>
                    <a:pt x="109504" y="169595"/>
                  </a:lnTo>
                  <a:cubicBezTo>
                    <a:pt x="109504" y="169595"/>
                    <a:pt x="111028" y="172643"/>
                    <a:pt x="112552" y="169595"/>
                  </a:cubicBezTo>
                  <a:lnTo>
                    <a:pt x="127157" y="140512"/>
                  </a:lnTo>
                  <a:lnTo>
                    <a:pt x="142016" y="110032"/>
                  </a:lnTo>
                  <a:lnTo>
                    <a:pt x="155859" y="82600"/>
                  </a:lnTo>
                  <a:lnTo>
                    <a:pt x="155859" y="82600"/>
                  </a:lnTo>
                  <a:lnTo>
                    <a:pt x="155859" y="81965"/>
                  </a:lnTo>
                  <a:lnTo>
                    <a:pt x="155859" y="81965"/>
                  </a:lnTo>
                  <a:lnTo>
                    <a:pt x="156621" y="81076"/>
                  </a:lnTo>
                  <a:lnTo>
                    <a:pt x="156621" y="81076"/>
                  </a:lnTo>
                  <a:lnTo>
                    <a:pt x="157383" y="80441"/>
                  </a:lnTo>
                  <a:lnTo>
                    <a:pt x="157383" y="80441"/>
                  </a:lnTo>
                  <a:lnTo>
                    <a:pt x="158145" y="80441"/>
                  </a:lnTo>
                  <a:lnTo>
                    <a:pt x="158780" y="80441"/>
                  </a:lnTo>
                  <a:lnTo>
                    <a:pt x="159542" y="80441"/>
                  </a:lnTo>
                  <a:lnTo>
                    <a:pt x="218089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105" y="80441"/>
                  </a:lnTo>
                  <a:lnTo>
                    <a:pt x="219994" y="80441"/>
                  </a:lnTo>
                  <a:lnTo>
                    <a:pt x="219994" y="80441"/>
                  </a:lnTo>
                  <a:lnTo>
                    <a:pt x="220756" y="81076"/>
                  </a:lnTo>
                  <a:lnTo>
                    <a:pt x="220756" y="81076"/>
                  </a:lnTo>
                  <a:lnTo>
                    <a:pt x="220756" y="81838"/>
                  </a:lnTo>
                  <a:lnTo>
                    <a:pt x="220756" y="81838"/>
                  </a:lnTo>
                  <a:lnTo>
                    <a:pt x="220756" y="82727"/>
                  </a:lnTo>
                  <a:lnTo>
                    <a:pt x="220756" y="83362"/>
                  </a:lnTo>
                  <a:lnTo>
                    <a:pt x="220756" y="84251"/>
                  </a:lnTo>
                  <a:cubicBezTo>
                    <a:pt x="220756" y="84251"/>
                    <a:pt x="220756" y="84251"/>
                    <a:pt x="220756" y="85140"/>
                  </a:cubicBezTo>
                  <a:cubicBezTo>
                    <a:pt x="220756" y="86029"/>
                    <a:pt x="220756" y="85140"/>
                    <a:pt x="220756" y="85140"/>
                  </a:cubicBezTo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4549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PA-椭圆 214"/>
            <p:cNvSpPr/>
            <p:nvPr>
              <p:custDataLst>
                <p:tags r:id="rId2"/>
              </p:custDataLst>
            </p:nvPr>
          </p:nvSpPr>
          <p:spPr>
            <a:xfrm>
              <a:off x="988822" y="223520"/>
              <a:ext cx="33528" cy="3352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45496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-53" y="31607"/>
              <a:ext cx="694871" cy="195625"/>
              <a:chOff x="-53" y="31607"/>
              <a:chExt cx="694871" cy="195625"/>
            </a:xfrm>
            <a:grpFill/>
          </p:grpSpPr>
          <p:sp>
            <p:nvSpPr>
              <p:cNvPr id="54" name="PA-任意多边形 215"/>
              <p:cNvSpPr/>
              <p:nvPr>
                <p:custDataLst>
                  <p:tags r:id="rId3"/>
                </p:custDataLst>
              </p:nvPr>
            </p:nvSpPr>
            <p:spPr>
              <a:xfrm>
                <a:off x="490300" y="32512"/>
                <a:ext cx="204518" cy="193631"/>
              </a:xfrm>
              <a:custGeom>
                <a:avLst/>
                <a:gdLst/>
                <a:ahLst/>
                <a:cxnLst/>
                <a:rect l="0" t="0" r="0" b="0"/>
                <a:pathLst>
                  <a:path w="204518" h="193631">
                    <a:moveTo>
                      <a:pt x="204517" y="139192"/>
                    </a:moveTo>
                    <a:cubicBezTo>
                      <a:pt x="204517" y="124843"/>
                      <a:pt x="198817" y="111082"/>
                      <a:pt x="188671" y="100936"/>
                    </a:cubicBezTo>
                    <a:cubicBezTo>
                      <a:pt x="178525" y="90790"/>
                      <a:pt x="164764" y="85090"/>
                      <a:pt x="150415" y="85090"/>
                    </a:cubicBezTo>
                    <a:lnTo>
                      <a:pt x="51482" y="85090"/>
                    </a:lnTo>
                    <a:cubicBezTo>
                      <a:pt x="39914" y="85830"/>
                      <a:pt x="28894" y="80079"/>
                      <a:pt x="22886" y="70166"/>
                    </a:cubicBezTo>
                    <a:cubicBezTo>
                      <a:pt x="16878" y="60254"/>
                      <a:pt x="16878" y="47823"/>
                      <a:pt x="22886" y="37911"/>
                    </a:cubicBezTo>
                    <a:cubicBezTo>
                      <a:pt x="28894" y="27998"/>
                      <a:pt x="39914" y="22247"/>
                      <a:pt x="51482" y="22987"/>
                    </a:cubicBezTo>
                    <a:lnTo>
                      <a:pt x="186102" y="22987"/>
                    </a:lnTo>
                    <a:cubicBezTo>
                      <a:pt x="191984" y="22368"/>
                      <a:pt x="196449" y="17408"/>
                      <a:pt x="196449" y="11494"/>
                    </a:cubicBezTo>
                    <a:cubicBezTo>
                      <a:pt x="196449" y="5579"/>
                      <a:pt x="191984" y="619"/>
                      <a:pt x="186102" y="0"/>
                    </a:cubicBezTo>
                    <a:lnTo>
                      <a:pt x="51482" y="0"/>
                    </a:lnTo>
                    <a:cubicBezTo>
                      <a:pt x="22655" y="1398"/>
                      <a:pt x="0" y="25178"/>
                      <a:pt x="0" y="54039"/>
                    </a:cubicBezTo>
                    <a:cubicBezTo>
                      <a:pt x="0" y="82900"/>
                      <a:pt x="22655" y="106679"/>
                      <a:pt x="51482" y="108077"/>
                    </a:cubicBezTo>
                    <a:lnTo>
                      <a:pt x="150415" y="108077"/>
                    </a:lnTo>
                    <a:cubicBezTo>
                      <a:pt x="166794" y="109125"/>
                      <a:pt x="179543" y="122716"/>
                      <a:pt x="179543" y="139129"/>
                    </a:cubicBezTo>
                    <a:cubicBezTo>
                      <a:pt x="179543" y="155541"/>
                      <a:pt x="166794" y="169132"/>
                      <a:pt x="150415" y="170180"/>
                    </a:cubicBezTo>
                    <a:lnTo>
                      <a:pt x="15922" y="170180"/>
                    </a:lnTo>
                    <a:cubicBezTo>
                      <a:pt x="11527" y="169717"/>
                      <a:pt x="7253" y="171801"/>
                      <a:pt x="4912" y="175549"/>
                    </a:cubicBezTo>
                    <a:cubicBezTo>
                      <a:pt x="2570" y="179296"/>
                      <a:pt x="2570" y="184051"/>
                      <a:pt x="4912" y="187798"/>
                    </a:cubicBezTo>
                    <a:cubicBezTo>
                      <a:pt x="7253" y="191546"/>
                      <a:pt x="11527" y="193630"/>
                      <a:pt x="15922" y="193167"/>
                    </a:cubicBezTo>
                    <a:lnTo>
                      <a:pt x="150542" y="193167"/>
                    </a:lnTo>
                    <a:cubicBezTo>
                      <a:pt x="180323" y="193097"/>
                      <a:pt x="204447" y="168973"/>
                      <a:pt x="204517" y="13919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4549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5" name="PA-任意多边形 216"/>
              <p:cNvSpPr/>
              <p:nvPr>
                <p:custDataLst>
                  <p:tags r:id="rId4"/>
                </p:custDataLst>
              </p:nvPr>
            </p:nvSpPr>
            <p:spPr>
              <a:xfrm>
                <a:off x="269240" y="32512"/>
                <a:ext cx="202439" cy="192339"/>
              </a:xfrm>
              <a:custGeom>
                <a:avLst/>
                <a:gdLst/>
                <a:ahLst/>
                <a:cxnLst/>
                <a:rect l="0" t="0" r="0" b="0"/>
                <a:pathLst>
                  <a:path w="202439" h="192339">
                    <a:moveTo>
                      <a:pt x="202438" y="54102"/>
                    </a:moveTo>
                    <a:cubicBezTo>
                      <a:pt x="202438" y="39753"/>
                      <a:pt x="196738" y="25992"/>
                      <a:pt x="186592" y="15846"/>
                    </a:cubicBezTo>
                    <a:cubicBezTo>
                      <a:pt x="176446" y="5700"/>
                      <a:pt x="162685" y="0"/>
                      <a:pt x="148336" y="0"/>
                    </a:cubicBezTo>
                    <a:lnTo>
                      <a:pt x="11430" y="0"/>
                    </a:lnTo>
                    <a:cubicBezTo>
                      <a:pt x="5548" y="619"/>
                      <a:pt x="1083" y="5579"/>
                      <a:pt x="1083" y="11493"/>
                    </a:cubicBezTo>
                    <a:cubicBezTo>
                      <a:pt x="1083" y="17408"/>
                      <a:pt x="5548" y="22368"/>
                      <a:pt x="11430" y="22987"/>
                    </a:cubicBezTo>
                    <a:lnTo>
                      <a:pt x="148336" y="22987"/>
                    </a:lnTo>
                    <a:cubicBezTo>
                      <a:pt x="164715" y="24035"/>
                      <a:pt x="177464" y="37626"/>
                      <a:pt x="177464" y="54039"/>
                    </a:cubicBezTo>
                    <a:cubicBezTo>
                      <a:pt x="177464" y="70451"/>
                      <a:pt x="164715" y="84042"/>
                      <a:pt x="148336" y="85090"/>
                    </a:cubicBezTo>
                    <a:lnTo>
                      <a:pt x="33274" y="85090"/>
                    </a:lnTo>
                    <a:cubicBezTo>
                      <a:pt x="14877" y="85160"/>
                      <a:pt x="0" y="100094"/>
                      <a:pt x="0" y="118491"/>
                    </a:cubicBezTo>
                    <a:lnTo>
                      <a:pt x="0" y="118491"/>
                    </a:lnTo>
                    <a:lnTo>
                      <a:pt x="0" y="181991"/>
                    </a:lnTo>
                    <a:cubicBezTo>
                      <a:pt x="619" y="187873"/>
                      <a:pt x="5579" y="192338"/>
                      <a:pt x="11493" y="192338"/>
                    </a:cubicBezTo>
                    <a:cubicBezTo>
                      <a:pt x="17408" y="192338"/>
                      <a:pt x="22368" y="187873"/>
                      <a:pt x="22987" y="181991"/>
                    </a:cubicBezTo>
                    <a:lnTo>
                      <a:pt x="22987" y="150241"/>
                    </a:lnTo>
                    <a:lnTo>
                      <a:pt x="22987" y="150241"/>
                    </a:lnTo>
                    <a:lnTo>
                      <a:pt x="22987" y="118491"/>
                    </a:lnTo>
                    <a:cubicBezTo>
                      <a:pt x="22987" y="112810"/>
                      <a:pt x="27593" y="108204"/>
                      <a:pt x="33274" y="108204"/>
                    </a:cubicBezTo>
                    <a:lnTo>
                      <a:pt x="148336" y="108204"/>
                    </a:lnTo>
                    <a:cubicBezTo>
                      <a:pt x="178216" y="108204"/>
                      <a:pt x="202438" y="83982"/>
                      <a:pt x="202438" y="54102"/>
                    </a:cubicBezTo>
                    <a:close/>
                  </a:path>
                </a:pathLst>
              </a:custGeom>
              <a:grp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4549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6" name="PA-任意多边形 217"/>
              <p:cNvSpPr/>
              <p:nvPr>
                <p:custDataLst>
                  <p:tags r:id="rId5"/>
                </p:custDataLst>
              </p:nvPr>
            </p:nvSpPr>
            <p:spPr>
              <a:xfrm>
                <a:off x="-53" y="31607"/>
                <a:ext cx="232511" cy="195625"/>
              </a:xfrm>
              <a:custGeom>
                <a:avLst/>
                <a:gdLst/>
                <a:ahLst/>
                <a:cxnLst/>
                <a:rect l="0" t="0" r="0" b="0"/>
                <a:pathLst>
                  <a:path w="232511" h="195625">
                    <a:moveTo>
                      <a:pt x="232336" y="12589"/>
                    </a:moveTo>
                    <a:cubicBezTo>
                      <a:pt x="232510" y="8064"/>
                      <a:pt x="229967" y="3872"/>
                      <a:pt x="225874" y="1936"/>
                    </a:cubicBezTo>
                    <a:cubicBezTo>
                      <a:pt x="221781" y="0"/>
                      <a:pt x="216927" y="694"/>
                      <a:pt x="213540" y="3699"/>
                    </a:cubicBezTo>
                    <a:lnTo>
                      <a:pt x="130228" y="71390"/>
                    </a:lnTo>
                    <a:lnTo>
                      <a:pt x="148516" y="86249"/>
                    </a:lnTo>
                    <a:lnTo>
                      <a:pt x="209476" y="36719"/>
                    </a:lnTo>
                    <a:lnTo>
                      <a:pt x="209476" y="158893"/>
                    </a:lnTo>
                    <a:lnTo>
                      <a:pt x="183060" y="137430"/>
                    </a:lnTo>
                    <a:cubicBezTo>
                      <a:pt x="182600" y="137243"/>
                      <a:pt x="182172" y="136986"/>
                      <a:pt x="181790" y="136668"/>
                    </a:cubicBezTo>
                    <a:lnTo>
                      <a:pt x="116004" y="82693"/>
                    </a:lnTo>
                    <a:lnTo>
                      <a:pt x="97970" y="97552"/>
                    </a:lnTo>
                    <a:lnTo>
                      <a:pt x="97970" y="97552"/>
                    </a:lnTo>
                    <a:lnTo>
                      <a:pt x="78158" y="113681"/>
                    </a:lnTo>
                    <a:lnTo>
                      <a:pt x="50853" y="135779"/>
                    </a:lnTo>
                    <a:lnTo>
                      <a:pt x="50853" y="135779"/>
                    </a:lnTo>
                    <a:lnTo>
                      <a:pt x="23040" y="158893"/>
                    </a:lnTo>
                    <a:lnTo>
                      <a:pt x="23040" y="36719"/>
                    </a:lnTo>
                    <a:lnTo>
                      <a:pt x="83873" y="86122"/>
                    </a:lnTo>
                    <a:lnTo>
                      <a:pt x="101653" y="71263"/>
                    </a:lnTo>
                    <a:lnTo>
                      <a:pt x="19992" y="4588"/>
                    </a:lnTo>
                    <a:lnTo>
                      <a:pt x="19992" y="4588"/>
                    </a:lnTo>
                    <a:lnTo>
                      <a:pt x="18976" y="3699"/>
                    </a:lnTo>
                    <a:cubicBezTo>
                      <a:pt x="16638" y="1756"/>
                      <a:pt x="13622" y="824"/>
                      <a:pt x="10595" y="1110"/>
                    </a:cubicBezTo>
                    <a:cubicBezTo>
                      <a:pt x="7568" y="1396"/>
                      <a:pt x="4780" y="2876"/>
                      <a:pt x="2847" y="5223"/>
                    </a:cubicBezTo>
                    <a:cubicBezTo>
                      <a:pt x="1154" y="7300"/>
                      <a:pt x="254" y="9910"/>
                      <a:pt x="307" y="12589"/>
                    </a:cubicBezTo>
                    <a:lnTo>
                      <a:pt x="53" y="12589"/>
                    </a:lnTo>
                    <a:lnTo>
                      <a:pt x="53" y="182769"/>
                    </a:lnTo>
                    <a:lnTo>
                      <a:pt x="53" y="182769"/>
                    </a:lnTo>
                    <a:cubicBezTo>
                      <a:pt x="0" y="185448"/>
                      <a:pt x="900" y="188058"/>
                      <a:pt x="2593" y="190135"/>
                    </a:cubicBezTo>
                    <a:cubicBezTo>
                      <a:pt x="6702" y="194999"/>
                      <a:pt x="13971" y="195624"/>
                      <a:pt x="18849" y="191532"/>
                    </a:cubicBezTo>
                    <a:lnTo>
                      <a:pt x="116131" y="112411"/>
                    </a:lnTo>
                    <a:lnTo>
                      <a:pt x="213413" y="191532"/>
                    </a:lnTo>
                    <a:cubicBezTo>
                      <a:pt x="218291" y="195624"/>
                      <a:pt x="225560" y="194999"/>
                      <a:pt x="229669" y="190135"/>
                    </a:cubicBezTo>
                    <a:cubicBezTo>
                      <a:pt x="231352" y="188053"/>
                      <a:pt x="232251" y="185446"/>
                      <a:pt x="232209" y="182769"/>
                    </a:cubicBezTo>
                    <a:lnTo>
                      <a:pt x="232209" y="182769"/>
                    </a:lnTo>
                    <a:lnTo>
                      <a:pt x="232209" y="12462"/>
                    </a:lnTo>
                  </a:path>
                </a:pathLst>
              </a:custGeom>
              <a:grpFill/>
              <a:ln w="635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6350">
                    <a:solidFill>
                      <a:schemeClr val="accent1"/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4549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cxnSp>
        <p:nvCxnSpPr>
          <p:cNvPr id="141" name="直接连接符 140"/>
          <p:cNvCxnSpPr/>
          <p:nvPr/>
        </p:nvCxnSpPr>
        <p:spPr>
          <a:xfrm>
            <a:off x="644525" y="5491162"/>
            <a:ext cx="0" cy="663576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文本框 141"/>
          <p:cNvSpPr txBox="1"/>
          <p:nvPr/>
        </p:nvSpPr>
        <p:spPr>
          <a:xfrm>
            <a:off x="531334" y="6272310"/>
            <a:ext cx="9573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100" dirty="0" smtClean="0">
                <a:solidFill>
                  <a:schemeClr val="accent1"/>
                </a:solidFill>
              </a:rPr>
              <a:t>SHANQIU</a:t>
            </a:r>
            <a:endParaRPr lang="zh-CN" altLang="en-US" sz="1200" spc="100" dirty="0">
              <a:solidFill>
                <a:schemeClr val="accent1"/>
              </a:solidFill>
            </a:endParaRPr>
          </a:p>
        </p:txBody>
      </p:sp>
      <p:sp>
        <p:nvSpPr>
          <p:cNvPr id="68" name="Freeform 8"/>
          <p:cNvSpPr/>
          <p:nvPr/>
        </p:nvSpPr>
        <p:spPr bwMode="auto">
          <a:xfrm>
            <a:off x="8671640" y="3961894"/>
            <a:ext cx="5647285" cy="3601842"/>
          </a:xfrm>
          <a:custGeom>
            <a:avLst/>
            <a:gdLst>
              <a:gd name="T0" fmla="*/ 0 w 614"/>
              <a:gd name="T1" fmla="*/ 390 h 392"/>
              <a:gd name="T2" fmla="*/ 216 w 614"/>
              <a:gd name="T3" fmla="*/ 298 h 392"/>
              <a:gd name="T4" fmla="*/ 355 w 614"/>
              <a:gd name="T5" fmla="*/ 133 h 392"/>
              <a:gd name="T6" fmla="*/ 594 w 614"/>
              <a:gd name="T7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14" h="392">
                <a:moveTo>
                  <a:pt x="0" y="390"/>
                </a:moveTo>
                <a:cubicBezTo>
                  <a:pt x="31" y="392"/>
                  <a:pt x="164" y="392"/>
                  <a:pt x="216" y="298"/>
                </a:cubicBezTo>
                <a:cubicBezTo>
                  <a:pt x="268" y="204"/>
                  <a:pt x="226" y="120"/>
                  <a:pt x="355" y="133"/>
                </a:cubicBezTo>
                <a:cubicBezTo>
                  <a:pt x="484" y="146"/>
                  <a:pt x="614" y="99"/>
                  <a:pt x="594" y="0"/>
                </a:cubicBezTo>
              </a:path>
            </a:pathLst>
          </a:custGeom>
          <a:noFill/>
          <a:ln w="12700" cap="flat">
            <a:solidFill>
              <a:srgbClr val="696177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7"/>
          <p:cNvSpPr/>
          <p:nvPr/>
        </p:nvSpPr>
        <p:spPr bwMode="auto">
          <a:xfrm>
            <a:off x="-486044" y="-566440"/>
            <a:ext cx="3823792" cy="3645730"/>
          </a:xfrm>
          <a:custGeom>
            <a:avLst/>
            <a:gdLst>
              <a:gd name="T0" fmla="*/ 0 w 535"/>
              <a:gd name="T1" fmla="*/ 510 h 510"/>
              <a:gd name="T2" fmla="*/ 190 w 535"/>
              <a:gd name="T3" fmla="*/ 373 h 510"/>
              <a:gd name="T4" fmla="*/ 290 w 535"/>
              <a:gd name="T5" fmla="*/ 182 h 510"/>
              <a:gd name="T6" fmla="*/ 494 w 535"/>
              <a:gd name="T7" fmla="*/ 0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5" h="510">
                <a:moveTo>
                  <a:pt x="0" y="510"/>
                </a:moveTo>
                <a:cubicBezTo>
                  <a:pt x="31" y="506"/>
                  <a:pt x="161" y="476"/>
                  <a:pt x="190" y="373"/>
                </a:cubicBezTo>
                <a:cubicBezTo>
                  <a:pt x="220" y="270"/>
                  <a:pt x="162" y="197"/>
                  <a:pt x="290" y="182"/>
                </a:cubicBezTo>
                <a:cubicBezTo>
                  <a:pt x="419" y="166"/>
                  <a:pt x="535" y="92"/>
                  <a:pt x="494" y="0"/>
                </a:cubicBezTo>
              </a:path>
            </a:pathLst>
          </a:custGeom>
          <a:noFill/>
          <a:ln w="12700" cap="flat">
            <a:solidFill>
              <a:srgbClr val="696177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9"/>
          <p:cNvSpPr/>
          <p:nvPr/>
        </p:nvSpPr>
        <p:spPr bwMode="auto">
          <a:xfrm>
            <a:off x="-1071534" y="-572476"/>
            <a:ext cx="3515958" cy="3657802"/>
          </a:xfrm>
          <a:custGeom>
            <a:avLst/>
            <a:gdLst>
              <a:gd name="T0" fmla="*/ 0 w 492"/>
              <a:gd name="T1" fmla="*/ 512 h 512"/>
              <a:gd name="T2" fmla="*/ 199 w 492"/>
              <a:gd name="T3" fmla="*/ 390 h 512"/>
              <a:gd name="T4" fmla="*/ 299 w 492"/>
              <a:gd name="T5" fmla="*/ 132 h 512"/>
              <a:gd name="T6" fmla="*/ 474 w 492"/>
              <a:gd name="T7" fmla="*/ 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2" h="512">
                <a:moveTo>
                  <a:pt x="0" y="512"/>
                </a:moveTo>
                <a:cubicBezTo>
                  <a:pt x="7" y="509"/>
                  <a:pt x="163" y="496"/>
                  <a:pt x="199" y="390"/>
                </a:cubicBezTo>
                <a:cubicBezTo>
                  <a:pt x="234" y="283"/>
                  <a:pt x="190" y="163"/>
                  <a:pt x="299" y="132"/>
                </a:cubicBezTo>
                <a:cubicBezTo>
                  <a:pt x="407" y="100"/>
                  <a:pt x="492" y="102"/>
                  <a:pt x="474" y="0"/>
                </a:cubicBezTo>
              </a:path>
            </a:pathLst>
          </a:custGeom>
          <a:noFill/>
          <a:ln w="12700" cap="flat">
            <a:solidFill>
              <a:srgbClr val="696177"/>
            </a:solidFill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任意多边形 79"/>
          <p:cNvSpPr/>
          <p:nvPr/>
        </p:nvSpPr>
        <p:spPr bwMode="auto">
          <a:xfrm>
            <a:off x="9998366" y="0"/>
            <a:ext cx="2193635" cy="3689159"/>
          </a:xfrm>
          <a:custGeom>
            <a:avLst/>
            <a:gdLst>
              <a:gd name="connsiteX0" fmla="*/ 0 w 2193635"/>
              <a:gd name="connsiteY0" fmla="*/ 0 h 3689159"/>
              <a:gd name="connsiteX1" fmla="*/ 2193635 w 2193635"/>
              <a:gd name="connsiteY1" fmla="*/ 0 h 3689159"/>
              <a:gd name="connsiteX2" fmla="*/ 2193635 w 2193635"/>
              <a:gd name="connsiteY2" fmla="*/ 3689159 h 3689159"/>
              <a:gd name="connsiteX3" fmla="*/ 2032357 w 2193635"/>
              <a:gd name="connsiteY3" fmla="*/ 3649763 h 3689159"/>
              <a:gd name="connsiteX4" fmla="*/ 1369345 w 2193635"/>
              <a:gd name="connsiteY4" fmla="*/ 3116630 h 3689159"/>
              <a:gd name="connsiteX5" fmla="*/ 974066 w 2193635"/>
              <a:gd name="connsiteY5" fmla="*/ 1011675 h 3689159"/>
              <a:gd name="connsiteX6" fmla="*/ 85836 w 2193635"/>
              <a:gd name="connsiteY6" fmla="*/ 63756 h 3689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93635" h="3689159">
                <a:moveTo>
                  <a:pt x="0" y="0"/>
                </a:moveTo>
                <a:lnTo>
                  <a:pt x="2193635" y="0"/>
                </a:lnTo>
                <a:lnTo>
                  <a:pt x="2193635" y="3689159"/>
                </a:lnTo>
                <a:lnTo>
                  <a:pt x="2032357" y="3649763"/>
                </a:lnTo>
                <a:cubicBezTo>
                  <a:pt x="1771518" y="3567035"/>
                  <a:pt x="1525618" y="3406176"/>
                  <a:pt x="1369345" y="3116630"/>
                </a:cubicBezTo>
                <a:cubicBezTo>
                  <a:pt x="1056799" y="2528346"/>
                  <a:pt x="1360153" y="1949253"/>
                  <a:pt x="974066" y="1011675"/>
                </a:cubicBezTo>
                <a:cubicBezTo>
                  <a:pt x="776426" y="542886"/>
                  <a:pt x="397233" y="290108"/>
                  <a:pt x="85836" y="63756"/>
                </a:cubicBezTo>
                <a:close/>
              </a:path>
            </a:pathLst>
          </a:custGeom>
          <a:solidFill>
            <a:srgbClr val="72B7B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81" name="任意多边形 80"/>
          <p:cNvSpPr/>
          <p:nvPr/>
        </p:nvSpPr>
        <p:spPr bwMode="auto">
          <a:xfrm>
            <a:off x="0" y="4189700"/>
            <a:ext cx="4610419" cy="2668300"/>
          </a:xfrm>
          <a:custGeom>
            <a:avLst/>
            <a:gdLst>
              <a:gd name="connsiteX0" fmla="*/ 0 w 4610419"/>
              <a:gd name="connsiteY0" fmla="*/ 0 h 2668300"/>
              <a:gd name="connsiteX1" fmla="*/ 25011 w 4610419"/>
              <a:gd name="connsiteY1" fmla="*/ 16347 h 2668300"/>
              <a:gd name="connsiteX2" fmla="*/ 784002 w 4610419"/>
              <a:gd name="connsiteY2" fmla="*/ 1160230 h 2668300"/>
              <a:gd name="connsiteX3" fmla="*/ 2310235 w 4610419"/>
              <a:gd name="connsiteY3" fmla="*/ 1307264 h 2668300"/>
              <a:gd name="connsiteX4" fmla="*/ 3799691 w 4610419"/>
              <a:gd name="connsiteY4" fmla="*/ 2272178 h 2668300"/>
              <a:gd name="connsiteX5" fmla="*/ 4532341 w 4610419"/>
              <a:gd name="connsiteY5" fmla="*/ 2597293 h 2668300"/>
              <a:gd name="connsiteX6" fmla="*/ 4610419 w 4610419"/>
              <a:gd name="connsiteY6" fmla="*/ 2668300 h 2668300"/>
              <a:gd name="connsiteX7" fmla="*/ 0 w 4610419"/>
              <a:gd name="connsiteY7" fmla="*/ 2668300 h 266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10419" h="2668300">
                <a:moveTo>
                  <a:pt x="0" y="0"/>
                </a:moveTo>
                <a:lnTo>
                  <a:pt x="25011" y="16347"/>
                </a:lnTo>
                <a:cubicBezTo>
                  <a:pt x="372958" y="306777"/>
                  <a:pt x="146156" y="1117153"/>
                  <a:pt x="784002" y="1160230"/>
                </a:cubicBezTo>
                <a:cubicBezTo>
                  <a:pt x="1455177" y="1206178"/>
                  <a:pt x="1813749" y="1077523"/>
                  <a:pt x="2310235" y="1307264"/>
                </a:cubicBezTo>
                <a:cubicBezTo>
                  <a:pt x="2815914" y="1546195"/>
                  <a:pt x="2815914" y="2088385"/>
                  <a:pt x="3799691" y="2272178"/>
                </a:cubicBezTo>
                <a:cubicBezTo>
                  <a:pt x="4109994" y="2326741"/>
                  <a:pt x="4347570" y="2445022"/>
                  <a:pt x="4532341" y="2597293"/>
                </a:cubicBezTo>
                <a:lnTo>
                  <a:pt x="4610419" y="2668300"/>
                </a:lnTo>
                <a:lnTo>
                  <a:pt x="0" y="26683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grpSp>
        <p:nvGrpSpPr>
          <p:cNvPr id="82" name="组合 81"/>
          <p:cNvGrpSpPr/>
          <p:nvPr/>
        </p:nvGrpSpPr>
        <p:grpSpPr>
          <a:xfrm>
            <a:off x="-310734" y="4082213"/>
            <a:ext cx="2177408" cy="2829465"/>
            <a:chOff x="-310734" y="4082213"/>
            <a:chExt cx="2177408" cy="2829465"/>
          </a:xfrm>
          <a:solidFill>
            <a:srgbClr val="C4E0E6"/>
          </a:solidFill>
        </p:grpSpPr>
        <p:sp>
          <p:nvSpPr>
            <p:cNvPr id="83" name="Freeform 12"/>
            <p:cNvSpPr/>
            <p:nvPr/>
          </p:nvSpPr>
          <p:spPr bwMode="auto">
            <a:xfrm>
              <a:off x="-310734" y="5273771"/>
              <a:ext cx="496806" cy="555024"/>
            </a:xfrm>
            <a:custGeom>
              <a:avLst/>
              <a:gdLst>
                <a:gd name="T0" fmla="*/ 44 w 54"/>
                <a:gd name="T1" fmla="*/ 11 h 60"/>
                <a:gd name="T2" fmla="*/ 25 w 54"/>
                <a:gd name="T3" fmla="*/ 48 h 60"/>
                <a:gd name="T4" fmla="*/ 44 w 54"/>
                <a:gd name="T5" fmla="*/ 1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60">
                  <a:moveTo>
                    <a:pt x="44" y="11"/>
                  </a:moveTo>
                  <a:cubicBezTo>
                    <a:pt x="41" y="15"/>
                    <a:pt x="0" y="60"/>
                    <a:pt x="25" y="48"/>
                  </a:cubicBezTo>
                  <a:cubicBezTo>
                    <a:pt x="51" y="37"/>
                    <a:pt x="54" y="0"/>
                    <a:pt x="4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3"/>
            <p:cNvSpPr/>
            <p:nvPr/>
          </p:nvSpPr>
          <p:spPr bwMode="auto">
            <a:xfrm>
              <a:off x="407305" y="5029249"/>
              <a:ext cx="551144" cy="578312"/>
            </a:xfrm>
            <a:custGeom>
              <a:avLst/>
              <a:gdLst>
                <a:gd name="T0" fmla="*/ 46 w 60"/>
                <a:gd name="T1" fmla="*/ 15 h 63"/>
                <a:gd name="T2" fmla="*/ 27 w 60"/>
                <a:gd name="T3" fmla="*/ 57 h 63"/>
                <a:gd name="T4" fmla="*/ 46 w 60"/>
                <a:gd name="T5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63">
                  <a:moveTo>
                    <a:pt x="46" y="15"/>
                  </a:moveTo>
                  <a:cubicBezTo>
                    <a:pt x="43" y="19"/>
                    <a:pt x="0" y="63"/>
                    <a:pt x="27" y="57"/>
                  </a:cubicBezTo>
                  <a:cubicBezTo>
                    <a:pt x="54" y="50"/>
                    <a:pt x="60" y="0"/>
                    <a:pt x="4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4"/>
            <p:cNvSpPr/>
            <p:nvPr/>
          </p:nvSpPr>
          <p:spPr bwMode="auto">
            <a:xfrm>
              <a:off x="286986" y="4594544"/>
              <a:ext cx="384249" cy="450230"/>
            </a:xfrm>
            <a:custGeom>
              <a:avLst/>
              <a:gdLst>
                <a:gd name="T0" fmla="*/ 26 w 42"/>
                <a:gd name="T1" fmla="*/ 15 h 49"/>
                <a:gd name="T2" fmla="*/ 21 w 42"/>
                <a:gd name="T3" fmla="*/ 41 h 49"/>
                <a:gd name="T4" fmla="*/ 26 w 42"/>
                <a:gd name="T5" fmla="*/ 1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9">
                  <a:moveTo>
                    <a:pt x="26" y="15"/>
                  </a:moveTo>
                  <a:cubicBezTo>
                    <a:pt x="23" y="19"/>
                    <a:pt x="0" y="49"/>
                    <a:pt x="21" y="41"/>
                  </a:cubicBezTo>
                  <a:cubicBezTo>
                    <a:pt x="42" y="34"/>
                    <a:pt x="36" y="0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5"/>
            <p:cNvSpPr/>
            <p:nvPr/>
          </p:nvSpPr>
          <p:spPr bwMode="auto">
            <a:xfrm>
              <a:off x="-35163" y="5770577"/>
              <a:ext cx="357079" cy="671463"/>
            </a:xfrm>
            <a:custGeom>
              <a:avLst/>
              <a:gdLst>
                <a:gd name="T0" fmla="*/ 9 w 39"/>
                <a:gd name="T1" fmla="*/ 18 h 73"/>
                <a:gd name="T2" fmla="*/ 19 w 39"/>
                <a:gd name="T3" fmla="*/ 45 h 73"/>
                <a:gd name="T4" fmla="*/ 9 w 39"/>
                <a:gd name="T5" fmla="*/ 1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73">
                  <a:moveTo>
                    <a:pt x="9" y="18"/>
                  </a:moveTo>
                  <a:cubicBezTo>
                    <a:pt x="5" y="20"/>
                    <a:pt x="0" y="73"/>
                    <a:pt x="19" y="45"/>
                  </a:cubicBezTo>
                  <a:cubicBezTo>
                    <a:pt x="39" y="17"/>
                    <a:pt x="37" y="0"/>
                    <a:pt x="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6"/>
            <p:cNvSpPr/>
            <p:nvPr/>
          </p:nvSpPr>
          <p:spPr bwMode="auto">
            <a:xfrm>
              <a:off x="911873" y="5246601"/>
              <a:ext cx="663703" cy="582194"/>
            </a:xfrm>
            <a:custGeom>
              <a:avLst/>
              <a:gdLst>
                <a:gd name="T0" fmla="*/ 56 w 72"/>
                <a:gd name="T1" fmla="*/ 21 h 63"/>
                <a:gd name="T2" fmla="*/ 25 w 72"/>
                <a:gd name="T3" fmla="*/ 62 h 63"/>
                <a:gd name="T4" fmla="*/ 56 w 72"/>
                <a:gd name="T5" fmla="*/ 2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63">
                  <a:moveTo>
                    <a:pt x="56" y="21"/>
                  </a:moveTo>
                  <a:cubicBezTo>
                    <a:pt x="56" y="21"/>
                    <a:pt x="0" y="61"/>
                    <a:pt x="25" y="62"/>
                  </a:cubicBezTo>
                  <a:cubicBezTo>
                    <a:pt x="49" y="63"/>
                    <a:pt x="72" y="0"/>
                    <a:pt x="5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7"/>
            <p:cNvSpPr/>
            <p:nvPr/>
          </p:nvSpPr>
          <p:spPr bwMode="auto">
            <a:xfrm>
              <a:off x="240410" y="6251858"/>
              <a:ext cx="543381" cy="659820"/>
            </a:xfrm>
            <a:custGeom>
              <a:avLst/>
              <a:gdLst>
                <a:gd name="T0" fmla="*/ 36 w 59"/>
                <a:gd name="T1" fmla="*/ 15 h 72"/>
                <a:gd name="T2" fmla="*/ 23 w 59"/>
                <a:gd name="T3" fmla="*/ 52 h 72"/>
                <a:gd name="T4" fmla="*/ 36 w 59"/>
                <a:gd name="T5" fmla="*/ 1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72">
                  <a:moveTo>
                    <a:pt x="36" y="15"/>
                  </a:moveTo>
                  <a:cubicBezTo>
                    <a:pt x="33" y="17"/>
                    <a:pt x="0" y="72"/>
                    <a:pt x="23" y="52"/>
                  </a:cubicBezTo>
                  <a:cubicBezTo>
                    <a:pt x="46" y="33"/>
                    <a:pt x="59" y="0"/>
                    <a:pt x="3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8"/>
            <p:cNvSpPr/>
            <p:nvPr/>
          </p:nvSpPr>
          <p:spPr bwMode="auto">
            <a:xfrm>
              <a:off x="1032194" y="4749795"/>
              <a:ext cx="496806" cy="543381"/>
            </a:xfrm>
            <a:custGeom>
              <a:avLst/>
              <a:gdLst>
                <a:gd name="T0" fmla="*/ 40 w 54"/>
                <a:gd name="T1" fmla="*/ 16 h 59"/>
                <a:gd name="T2" fmla="*/ 18 w 54"/>
                <a:gd name="T3" fmla="*/ 57 h 59"/>
                <a:gd name="T4" fmla="*/ 40 w 54"/>
                <a:gd name="T5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59">
                  <a:moveTo>
                    <a:pt x="40" y="16"/>
                  </a:moveTo>
                  <a:cubicBezTo>
                    <a:pt x="37" y="20"/>
                    <a:pt x="0" y="59"/>
                    <a:pt x="18" y="57"/>
                  </a:cubicBezTo>
                  <a:cubicBezTo>
                    <a:pt x="36" y="54"/>
                    <a:pt x="54" y="0"/>
                    <a:pt x="4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9"/>
            <p:cNvSpPr/>
            <p:nvPr/>
          </p:nvSpPr>
          <p:spPr bwMode="auto">
            <a:xfrm>
              <a:off x="783792" y="4082213"/>
              <a:ext cx="423062" cy="652058"/>
            </a:xfrm>
            <a:custGeom>
              <a:avLst/>
              <a:gdLst>
                <a:gd name="T0" fmla="*/ 31 w 46"/>
                <a:gd name="T1" fmla="*/ 17 h 71"/>
                <a:gd name="T2" fmla="*/ 18 w 46"/>
                <a:gd name="T3" fmla="*/ 50 h 71"/>
                <a:gd name="T4" fmla="*/ 31 w 46"/>
                <a:gd name="T5" fmla="*/ 1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71">
                  <a:moveTo>
                    <a:pt x="31" y="17"/>
                  </a:moveTo>
                  <a:cubicBezTo>
                    <a:pt x="31" y="17"/>
                    <a:pt x="0" y="71"/>
                    <a:pt x="18" y="50"/>
                  </a:cubicBezTo>
                  <a:cubicBezTo>
                    <a:pt x="36" y="30"/>
                    <a:pt x="46" y="0"/>
                    <a:pt x="3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20"/>
            <p:cNvSpPr/>
            <p:nvPr/>
          </p:nvSpPr>
          <p:spPr bwMode="auto">
            <a:xfrm>
              <a:off x="958449" y="5964642"/>
              <a:ext cx="349317" cy="489043"/>
            </a:xfrm>
            <a:custGeom>
              <a:avLst/>
              <a:gdLst>
                <a:gd name="T0" fmla="*/ 21 w 38"/>
                <a:gd name="T1" fmla="*/ 24 h 53"/>
                <a:gd name="T2" fmla="*/ 14 w 38"/>
                <a:gd name="T3" fmla="*/ 51 h 53"/>
                <a:gd name="T4" fmla="*/ 21 w 38"/>
                <a:gd name="T5" fmla="*/ 2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53">
                  <a:moveTo>
                    <a:pt x="21" y="24"/>
                  </a:moveTo>
                  <a:cubicBezTo>
                    <a:pt x="21" y="24"/>
                    <a:pt x="0" y="48"/>
                    <a:pt x="14" y="51"/>
                  </a:cubicBezTo>
                  <a:cubicBezTo>
                    <a:pt x="27" y="53"/>
                    <a:pt x="38" y="0"/>
                    <a:pt x="21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25"/>
            <p:cNvSpPr/>
            <p:nvPr/>
          </p:nvSpPr>
          <p:spPr bwMode="auto">
            <a:xfrm>
              <a:off x="-155482" y="4679932"/>
              <a:ext cx="368724" cy="411417"/>
            </a:xfrm>
            <a:custGeom>
              <a:avLst/>
              <a:gdLst>
                <a:gd name="T0" fmla="*/ 32 w 40"/>
                <a:gd name="T1" fmla="*/ 13 h 45"/>
                <a:gd name="T2" fmla="*/ 16 w 40"/>
                <a:gd name="T3" fmla="*/ 41 h 45"/>
                <a:gd name="T4" fmla="*/ 32 w 40"/>
                <a:gd name="T5" fmla="*/ 1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45">
                  <a:moveTo>
                    <a:pt x="32" y="13"/>
                  </a:moveTo>
                  <a:cubicBezTo>
                    <a:pt x="32" y="13"/>
                    <a:pt x="0" y="45"/>
                    <a:pt x="16" y="41"/>
                  </a:cubicBezTo>
                  <a:cubicBezTo>
                    <a:pt x="33" y="36"/>
                    <a:pt x="40" y="0"/>
                    <a:pt x="3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26"/>
            <p:cNvSpPr/>
            <p:nvPr/>
          </p:nvSpPr>
          <p:spPr bwMode="auto">
            <a:xfrm>
              <a:off x="395662" y="4144313"/>
              <a:ext cx="267811" cy="329909"/>
            </a:xfrm>
            <a:custGeom>
              <a:avLst/>
              <a:gdLst>
                <a:gd name="T0" fmla="*/ 19 w 29"/>
                <a:gd name="T1" fmla="*/ 15 h 36"/>
                <a:gd name="T2" fmla="*/ 12 w 29"/>
                <a:gd name="T3" fmla="*/ 32 h 36"/>
                <a:gd name="T4" fmla="*/ 19 w 29"/>
                <a:gd name="T5" fmla="*/ 1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6">
                  <a:moveTo>
                    <a:pt x="19" y="15"/>
                  </a:moveTo>
                  <a:cubicBezTo>
                    <a:pt x="17" y="16"/>
                    <a:pt x="0" y="36"/>
                    <a:pt x="12" y="32"/>
                  </a:cubicBezTo>
                  <a:cubicBezTo>
                    <a:pt x="23" y="29"/>
                    <a:pt x="29" y="0"/>
                    <a:pt x="1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7"/>
            <p:cNvSpPr/>
            <p:nvPr/>
          </p:nvSpPr>
          <p:spPr bwMode="auto">
            <a:xfrm>
              <a:off x="1168039" y="4365548"/>
              <a:ext cx="322149" cy="322146"/>
            </a:xfrm>
            <a:custGeom>
              <a:avLst/>
              <a:gdLst>
                <a:gd name="T0" fmla="*/ 30 w 35"/>
                <a:gd name="T1" fmla="*/ 9 h 35"/>
                <a:gd name="T2" fmla="*/ 14 w 35"/>
                <a:gd name="T3" fmla="*/ 32 h 35"/>
                <a:gd name="T4" fmla="*/ 30 w 35"/>
                <a:gd name="T5" fmla="*/ 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35">
                  <a:moveTo>
                    <a:pt x="30" y="9"/>
                  </a:moveTo>
                  <a:cubicBezTo>
                    <a:pt x="30" y="9"/>
                    <a:pt x="0" y="35"/>
                    <a:pt x="14" y="32"/>
                  </a:cubicBezTo>
                  <a:cubicBezTo>
                    <a:pt x="28" y="28"/>
                    <a:pt x="35" y="0"/>
                    <a:pt x="3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9"/>
            <p:cNvSpPr/>
            <p:nvPr/>
          </p:nvSpPr>
          <p:spPr bwMode="auto">
            <a:xfrm>
              <a:off x="453880" y="5727882"/>
              <a:ext cx="283336" cy="384247"/>
            </a:xfrm>
            <a:custGeom>
              <a:avLst/>
              <a:gdLst>
                <a:gd name="T0" fmla="*/ 24 w 31"/>
                <a:gd name="T1" fmla="*/ 10 h 42"/>
                <a:gd name="T2" fmla="*/ 13 w 31"/>
                <a:gd name="T3" fmla="*/ 32 h 42"/>
                <a:gd name="T4" fmla="*/ 24 w 31"/>
                <a:gd name="T5" fmla="*/ 1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42">
                  <a:moveTo>
                    <a:pt x="24" y="10"/>
                  </a:moveTo>
                  <a:cubicBezTo>
                    <a:pt x="23" y="11"/>
                    <a:pt x="0" y="42"/>
                    <a:pt x="13" y="32"/>
                  </a:cubicBezTo>
                  <a:cubicBezTo>
                    <a:pt x="25" y="22"/>
                    <a:pt x="31" y="0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30"/>
            <p:cNvSpPr/>
            <p:nvPr/>
          </p:nvSpPr>
          <p:spPr bwMode="auto">
            <a:xfrm>
              <a:off x="1280597" y="5696831"/>
              <a:ext cx="283336" cy="294978"/>
            </a:xfrm>
            <a:custGeom>
              <a:avLst/>
              <a:gdLst>
                <a:gd name="T0" fmla="*/ 21 w 31"/>
                <a:gd name="T1" fmla="*/ 13 h 32"/>
                <a:gd name="T2" fmla="*/ 12 w 31"/>
                <a:gd name="T3" fmla="*/ 29 h 32"/>
                <a:gd name="T4" fmla="*/ 21 w 31"/>
                <a:gd name="T5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32">
                  <a:moveTo>
                    <a:pt x="21" y="13"/>
                  </a:moveTo>
                  <a:cubicBezTo>
                    <a:pt x="20" y="14"/>
                    <a:pt x="0" y="32"/>
                    <a:pt x="12" y="29"/>
                  </a:cubicBezTo>
                  <a:cubicBezTo>
                    <a:pt x="23" y="26"/>
                    <a:pt x="31" y="0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31"/>
            <p:cNvSpPr/>
            <p:nvPr/>
          </p:nvSpPr>
          <p:spPr bwMode="auto">
            <a:xfrm>
              <a:off x="939043" y="6608937"/>
              <a:ext cx="267811" cy="267808"/>
            </a:xfrm>
            <a:custGeom>
              <a:avLst/>
              <a:gdLst>
                <a:gd name="T0" fmla="*/ 18 w 29"/>
                <a:gd name="T1" fmla="*/ 9 h 29"/>
                <a:gd name="T2" fmla="*/ 10 w 29"/>
                <a:gd name="T3" fmla="*/ 26 h 29"/>
                <a:gd name="T4" fmla="*/ 18 w 29"/>
                <a:gd name="T5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9">
                  <a:moveTo>
                    <a:pt x="18" y="9"/>
                  </a:moveTo>
                  <a:cubicBezTo>
                    <a:pt x="15" y="11"/>
                    <a:pt x="0" y="29"/>
                    <a:pt x="10" y="26"/>
                  </a:cubicBezTo>
                  <a:cubicBezTo>
                    <a:pt x="19" y="23"/>
                    <a:pt x="29" y="0"/>
                    <a:pt x="1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32"/>
            <p:cNvSpPr/>
            <p:nvPr/>
          </p:nvSpPr>
          <p:spPr bwMode="auto">
            <a:xfrm>
              <a:off x="904111" y="4714865"/>
              <a:ext cx="217353" cy="302741"/>
            </a:xfrm>
            <a:custGeom>
              <a:avLst/>
              <a:gdLst>
                <a:gd name="T0" fmla="*/ 17 w 24"/>
                <a:gd name="T1" fmla="*/ 9 h 33"/>
                <a:gd name="T2" fmla="*/ 6 w 24"/>
                <a:gd name="T3" fmla="*/ 30 h 33"/>
                <a:gd name="T4" fmla="*/ 17 w 24"/>
                <a:gd name="T5" fmla="*/ 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3">
                  <a:moveTo>
                    <a:pt x="17" y="9"/>
                  </a:moveTo>
                  <a:cubicBezTo>
                    <a:pt x="17" y="9"/>
                    <a:pt x="0" y="26"/>
                    <a:pt x="6" y="30"/>
                  </a:cubicBezTo>
                  <a:cubicBezTo>
                    <a:pt x="12" y="33"/>
                    <a:pt x="24" y="0"/>
                    <a:pt x="1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33"/>
            <p:cNvSpPr/>
            <p:nvPr/>
          </p:nvSpPr>
          <p:spPr bwMode="auto">
            <a:xfrm>
              <a:off x="1482425" y="4648882"/>
              <a:ext cx="384249" cy="442468"/>
            </a:xfrm>
            <a:custGeom>
              <a:avLst/>
              <a:gdLst>
                <a:gd name="T0" fmla="*/ 30 w 42"/>
                <a:gd name="T1" fmla="*/ 14 h 48"/>
                <a:gd name="T2" fmla="*/ 15 w 42"/>
                <a:gd name="T3" fmla="*/ 46 h 48"/>
                <a:gd name="T4" fmla="*/ 30 w 42"/>
                <a:gd name="T5" fmla="*/ 1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8">
                  <a:moveTo>
                    <a:pt x="30" y="14"/>
                  </a:moveTo>
                  <a:cubicBezTo>
                    <a:pt x="30" y="14"/>
                    <a:pt x="0" y="48"/>
                    <a:pt x="15" y="46"/>
                  </a:cubicBezTo>
                  <a:cubicBezTo>
                    <a:pt x="31" y="45"/>
                    <a:pt x="42" y="0"/>
                    <a:pt x="3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34"/>
            <p:cNvSpPr/>
            <p:nvPr/>
          </p:nvSpPr>
          <p:spPr bwMode="auto">
            <a:xfrm>
              <a:off x="1482425" y="4439292"/>
              <a:ext cx="194065" cy="341554"/>
            </a:xfrm>
            <a:custGeom>
              <a:avLst/>
              <a:gdLst>
                <a:gd name="T0" fmla="*/ 13 w 21"/>
                <a:gd name="T1" fmla="*/ 16 h 37"/>
                <a:gd name="T2" fmla="*/ 8 w 21"/>
                <a:gd name="T3" fmla="*/ 35 h 37"/>
                <a:gd name="T4" fmla="*/ 13 w 21"/>
                <a:gd name="T5" fmla="*/ 1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37">
                  <a:moveTo>
                    <a:pt x="13" y="16"/>
                  </a:moveTo>
                  <a:cubicBezTo>
                    <a:pt x="13" y="16"/>
                    <a:pt x="0" y="37"/>
                    <a:pt x="8" y="35"/>
                  </a:cubicBezTo>
                  <a:cubicBezTo>
                    <a:pt x="17" y="32"/>
                    <a:pt x="21" y="0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35"/>
            <p:cNvSpPr/>
            <p:nvPr/>
          </p:nvSpPr>
          <p:spPr bwMode="auto">
            <a:xfrm>
              <a:off x="1529000" y="5238839"/>
              <a:ext cx="236760" cy="275571"/>
            </a:xfrm>
            <a:custGeom>
              <a:avLst/>
              <a:gdLst>
                <a:gd name="T0" fmla="*/ 19 w 26"/>
                <a:gd name="T1" fmla="*/ 10 h 30"/>
                <a:gd name="T2" fmla="*/ 11 w 26"/>
                <a:gd name="T3" fmla="*/ 29 h 30"/>
                <a:gd name="T4" fmla="*/ 19 w 26"/>
                <a:gd name="T5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30">
                  <a:moveTo>
                    <a:pt x="19" y="10"/>
                  </a:moveTo>
                  <a:cubicBezTo>
                    <a:pt x="18" y="11"/>
                    <a:pt x="0" y="29"/>
                    <a:pt x="11" y="29"/>
                  </a:cubicBezTo>
                  <a:cubicBezTo>
                    <a:pt x="22" y="30"/>
                    <a:pt x="26" y="0"/>
                    <a:pt x="19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2" name="剪去单角的矩形 101"/>
          <p:cNvSpPr/>
          <p:nvPr/>
        </p:nvSpPr>
        <p:spPr>
          <a:xfrm>
            <a:off x="2896766" y="2415505"/>
            <a:ext cx="2886194" cy="636234"/>
          </a:xfrm>
          <a:prstGeom prst="snip1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9705"/>
            <a:r>
              <a:rPr lang="zh-CN" altLang="en-US" sz="2800" dirty="0" smtClean="0">
                <a:solidFill>
                  <a:schemeClr val="accent1"/>
                </a:solidFill>
                <a:latin typeface="+mj-ea"/>
                <a:ea typeface="+mj-ea"/>
              </a:rPr>
              <a:t>项目内容概述</a:t>
            </a:r>
            <a:endParaRPr lang="zh-CN" altLang="en-US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3" name="剪去单角的矩形 102"/>
          <p:cNvSpPr/>
          <p:nvPr/>
        </p:nvSpPr>
        <p:spPr>
          <a:xfrm>
            <a:off x="7139293" y="2415505"/>
            <a:ext cx="2886194" cy="636234"/>
          </a:xfrm>
          <a:prstGeom prst="snip1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9705"/>
            <a:r>
              <a:rPr lang="zh-CN" altLang="en-US" sz="2800" dirty="0" smtClean="0">
                <a:solidFill>
                  <a:schemeClr val="accent1"/>
                </a:solidFill>
                <a:latin typeface="+mj-ea"/>
                <a:ea typeface="+mj-ea"/>
                <a:sym typeface="+mn-ea"/>
              </a:rPr>
              <a:t>项目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  <a:sym typeface="+mn-ea"/>
              </a:rPr>
              <a:t>进度展示</a:t>
            </a:r>
            <a:endParaRPr lang="zh-CN" altLang="en-US" sz="2800" dirty="0">
              <a:solidFill>
                <a:schemeClr val="accent1"/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104" name="剪去单角的矩形 103"/>
          <p:cNvSpPr/>
          <p:nvPr/>
        </p:nvSpPr>
        <p:spPr>
          <a:xfrm>
            <a:off x="2896766" y="3671328"/>
            <a:ext cx="2886194" cy="636234"/>
          </a:xfrm>
          <a:prstGeom prst="snip1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9705"/>
            <a:r>
              <a:rPr lang="zh-CN" altLang="en-US" sz="2800" dirty="0" smtClean="0">
                <a:solidFill>
                  <a:schemeClr val="accent1"/>
                </a:solidFill>
                <a:latin typeface="+mj-ea"/>
                <a:ea typeface="+mj-ea"/>
                <a:sym typeface="+mn-ea"/>
              </a:rPr>
              <a:t>市场前景展望</a:t>
            </a:r>
            <a:endParaRPr lang="zh-CN" altLang="en-US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5" name="剪去单角的矩形 104"/>
          <p:cNvSpPr/>
          <p:nvPr/>
        </p:nvSpPr>
        <p:spPr>
          <a:xfrm>
            <a:off x="7139293" y="3671328"/>
            <a:ext cx="2886194" cy="636234"/>
          </a:xfrm>
          <a:prstGeom prst="snip1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9705"/>
            <a:r>
              <a:rPr lang="zh-CN" altLang="en-US" sz="2800" dirty="0" smtClean="0">
                <a:solidFill>
                  <a:schemeClr val="accent1"/>
                </a:solidFill>
                <a:latin typeface="+mj-ea"/>
                <a:ea typeface="+mj-ea"/>
                <a:sym typeface="+mn-ea"/>
              </a:rPr>
              <a:t>阶段工作</a:t>
            </a:r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  <a:sym typeface="+mn-ea"/>
              </a:rPr>
              <a:t>计划</a:t>
            </a:r>
            <a:endParaRPr lang="zh-CN" altLang="en-US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6" name="剪去单角的矩形 105"/>
          <p:cNvSpPr/>
          <p:nvPr/>
        </p:nvSpPr>
        <p:spPr>
          <a:xfrm>
            <a:off x="2082073" y="2415505"/>
            <a:ext cx="692449" cy="636234"/>
          </a:xfrm>
          <a:prstGeom prst="snip1Rect">
            <a:avLst/>
          </a:prstGeom>
          <a:solidFill>
            <a:schemeClr val="accent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1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07" name="剪去单角的矩形 106"/>
          <p:cNvSpPr/>
          <p:nvPr/>
        </p:nvSpPr>
        <p:spPr>
          <a:xfrm>
            <a:off x="6324600" y="2415505"/>
            <a:ext cx="692449" cy="636234"/>
          </a:xfrm>
          <a:prstGeom prst="snip1Rect">
            <a:avLst/>
          </a:prstGeom>
          <a:solidFill>
            <a:schemeClr val="accent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2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08" name="剪去单角的矩形 107"/>
          <p:cNvSpPr/>
          <p:nvPr/>
        </p:nvSpPr>
        <p:spPr>
          <a:xfrm>
            <a:off x="2082073" y="3671328"/>
            <a:ext cx="692449" cy="636234"/>
          </a:xfrm>
          <a:prstGeom prst="snip1Rect">
            <a:avLst/>
          </a:prstGeom>
          <a:solidFill>
            <a:schemeClr val="accent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09" name="剪去单角的矩形 108"/>
          <p:cNvSpPr/>
          <p:nvPr/>
        </p:nvSpPr>
        <p:spPr>
          <a:xfrm>
            <a:off x="6324600" y="3671328"/>
            <a:ext cx="692449" cy="636234"/>
          </a:xfrm>
          <a:prstGeom prst="snip1Rect">
            <a:avLst/>
          </a:prstGeom>
          <a:solidFill>
            <a:schemeClr val="accent1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smtClean="0">
                <a:solidFill>
                  <a:schemeClr val="bg1"/>
                </a:solidFill>
              </a:rPr>
              <a:t>4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4221448" y="705391"/>
            <a:ext cx="15552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333561"/>
                </a:solidFill>
                <a:latin typeface="+mj-ea"/>
                <a:ea typeface="+mj-ea"/>
              </a:rPr>
              <a:t>目 </a:t>
            </a:r>
            <a:r>
              <a:rPr lang="zh-CN" altLang="en-US" sz="4800" dirty="0" smtClean="0">
                <a:solidFill>
                  <a:srgbClr val="333561"/>
                </a:solidFill>
                <a:latin typeface="+mj-ea"/>
                <a:ea typeface="+mj-ea"/>
              </a:rPr>
              <a:t>录</a:t>
            </a:r>
            <a:endParaRPr lang="zh-CN" altLang="en-US" sz="4400" dirty="0">
              <a:solidFill>
                <a:srgbClr val="333561"/>
              </a:solidFill>
              <a:latin typeface="+mj-ea"/>
              <a:ea typeface="+mj-ea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5776682" y="828501"/>
            <a:ext cx="2512226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zh-CN" sz="3200" b="1" spc="300" dirty="0" smtClean="0">
                <a:solidFill>
                  <a:srgbClr val="6CC4C4"/>
                </a:solidFill>
                <a:ea typeface="思源黑体 CN Heavy" panose="020B0A00000000000000" pitchFamily="34" charset="-122"/>
                <a:cs typeface="+mn-ea"/>
                <a:sym typeface="+mn-lt"/>
              </a:rPr>
              <a:t>/CONTENT</a:t>
            </a:r>
            <a:endParaRPr lang="zh-CN" altLang="en-US" sz="3200" b="1" spc="300" dirty="0">
              <a:solidFill>
                <a:srgbClr val="6CC4C4"/>
              </a:solidFill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grpSp>
        <p:nvGrpSpPr>
          <p:cNvPr id="112" name="组合 111"/>
          <p:cNvGrpSpPr/>
          <p:nvPr/>
        </p:nvGrpSpPr>
        <p:grpSpPr>
          <a:xfrm>
            <a:off x="5731575" y="5424196"/>
            <a:ext cx="729210" cy="90214"/>
            <a:chOff x="5773041" y="5614193"/>
            <a:chExt cx="1026547" cy="127000"/>
          </a:xfrm>
        </p:grpSpPr>
        <p:sp>
          <p:nvSpPr>
            <p:cNvPr id="113" name="椭圆 112"/>
            <p:cNvSpPr/>
            <p:nvPr/>
          </p:nvSpPr>
          <p:spPr>
            <a:xfrm>
              <a:off x="5773041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6222816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6672589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roup 21"/>
          <p:cNvGrpSpPr/>
          <p:nvPr/>
        </p:nvGrpSpPr>
        <p:grpSpPr>
          <a:xfrm>
            <a:off x="1355411" y="1527500"/>
            <a:ext cx="435150" cy="435151"/>
            <a:chOff x="1528705" y="1617036"/>
            <a:chExt cx="479425" cy="479426"/>
          </a:xfrm>
          <a:noFill/>
        </p:grpSpPr>
        <p:sp>
          <p:nvSpPr>
            <p:cNvPr id="297" name="Freeform 1"/>
            <p:cNvSpPr/>
            <p:nvPr/>
          </p:nvSpPr>
          <p:spPr bwMode="auto">
            <a:xfrm>
              <a:off x="1577918" y="1828174"/>
              <a:ext cx="381000" cy="268288"/>
            </a:xfrm>
            <a:custGeom>
              <a:avLst/>
              <a:gdLst>
                <a:gd name="T0" fmla="*/ 0 w 184"/>
                <a:gd name="T1" fmla="*/ 0 h 130"/>
                <a:gd name="T2" fmla="*/ 0 w 184"/>
                <a:gd name="T3" fmla="*/ 126 h 130"/>
                <a:gd name="T4" fmla="*/ 4 w 184"/>
                <a:gd name="T5" fmla="*/ 130 h 130"/>
                <a:gd name="T6" fmla="*/ 48 w 184"/>
                <a:gd name="T7" fmla="*/ 130 h 130"/>
                <a:gd name="T8" fmla="*/ 52 w 184"/>
                <a:gd name="T9" fmla="*/ 126 h 130"/>
                <a:gd name="T10" fmla="*/ 52 w 184"/>
                <a:gd name="T11" fmla="*/ 50 h 130"/>
                <a:gd name="T12" fmla="*/ 56 w 184"/>
                <a:gd name="T13" fmla="*/ 46 h 130"/>
                <a:gd name="T14" fmla="*/ 128 w 184"/>
                <a:gd name="T15" fmla="*/ 46 h 130"/>
                <a:gd name="T16" fmla="*/ 132 w 184"/>
                <a:gd name="T17" fmla="*/ 50 h 130"/>
                <a:gd name="T18" fmla="*/ 132 w 184"/>
                <a:gd name="T19" fmla="*/ 126 h 130"/>
                <a:gd name="T20" fmla="*/ 136 w 184"/>
                <a:gd name="T21" fmla="*/ 130 h 130"/>
                <a:gd name="T22" fmla="*/ 180 w 184"/>
                <a:gd name="T23" fmla="*/ 130 h 130"/>
                <a:gd name="T24" fmla="*/ 184 w 184"/>
                <a:gd name="T25" fmla="*/ 126 h 130"/>
                <a:gd name="T26" fmla="*/ 184 w 184"/>
                <a:gd name="T2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4" h="130">
                  <a:moveTo>
                    <a:pt x="0" y="0"/>
                  </a:moveTo>
                  <a:cubicBezTo>
                    <a:pt x="0" y="126"/>
                    <a:pt x="0" y="126"/>
                    <a:pt x="0" y="126"/>
                  </a:cubicBezTo>
                  <a:cubicBezTo>
                    <a:pt x="0" y="128"/>
                    <a:pt x="2" y="130"/>
                    <a:pt x="4" y="130"/>
                  </a:cubicBezTo>
                  <a:cubicBezTo>
                    <a:pt x="48" y="130"/>
                    <a:pt x="48" y="130"/>
                    <a:pt x="48" y="130"/>
                  </a:cubicBezTo>
                  <a:cubicBezTo>
                    <a:pt x="50" y="130"/>
                    <a:pt x="52" y="128"/>
                    <a:pt x="52" y="126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48"/>
                    <a:pt x="54" y="46"/>
                    <a:pt x="56" y="46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30" y="46"/>
                    <a:pt x="132" y="48"/>
                    <a:pt x="132" y="50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8"/>
                    <a:pt x="134" y="130"/>
                    <a:pt x="136" y="130"/>
                  </a:cubicBezTo>
                  <a:cubicBezTo>
                    <a:pt x="180" y="130"/>
                    <a:pt x="180" y="130"/>
                    <a:pt x="180" y="130"/>
                  </a:cubicBezTo>
                  <a:cubicBezTo>
                    <a:pt x="182" y="130"/>
                    <a:pt x="184" y="128"/>
                    <a:pt x="184" y="126"/>
                  </a:cubicBezTo>
                  <a:cubicBezTo>
                    <a:pt x="184" y="0"/>
                    <a:pt x="184" y="0"/>
                    <a:pt x="184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8" name="Freeform 2"/>
            <p:cNvSpPr/>
            <p:nvPr/>
          </p:nvSpPr>
          <p:spPr bwMode="auto">
            <a:xfrm>
              <a:off x="1528705" y="1617036"/>
              <a:ext cx="479425" cy="265113"/>
            </a:xfrm>
            <a:custGeom>
              <a:avLst/>
              <a:gdLst>
                <a:gd name="T0" fmla="*/ 0 w 302"/>
                <a:gd name="T1" fmla="*/ 167 h 167"/>
                <a:gd name="T2" fmla="*/ 151 w 302"/>
                <a:gd name="T3" fmla="*/ 0 h 167"/>
                <a:gd name="T4" fmla="*/ 302 w 302"/>
                <a:gd name="T5" fmla="*/ 16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2" h="167">
                  <a:moveTo>
                    <a:pt x="0" y="167"/>
                  </a:moveTo>
                  <a:lnTo>
                    <a:pt x="151" y="0"/>
                  </a:lnTo>
                  <a:lnTo>
                    <a:pt x="302" y="167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99" name="Group 22"/>
          <p:cNvGrpSpPr/>
          <p:nvPr/>
        </p:nvGrpSpPr>
        <p:grpSpPr>
          <a:xfrm>
            <a:off x="2310789" y="1527500"/>
            <a:ext cx="435150" cy="435151"/>
            <a:chOff x="2438343" y="1617036"/>
            <a:chExt cx="479425" cy="479426"/>
          </a:xfrm>
          <a:noFill/>
        </p:grpSpPr>
        <p:sp>
          <p:nvSpPr>
            <p:cNvPr id="300" name="Oval 3"/>
            <p:cNvSpPr>
              <a:spLocks noChangeArrowheads="1"/>
            </p:cNvSpPr>
            <p:nvPr/>
          </p:nvSpPr>
          <p:spPr bwMode="auto">
            <a:xfrm>
              <a:off x="2786005" y="1617036"/>
              <a:ext cx="131763" cy="131763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1" name="Oval 4"/>
            <p:cNvSpPr>
              <a:spLocks noChangeArrowheads="1"/>
            </p:cNvSpPr>
            <p:nvPr/>
          </p:nvSpPr>
          <p:spPr bwMode="auto">
            <a:xfrm>
              <a:off x="2786005" y="1964699"/>
              <a:ext cx="131763" cy="131763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2" name="Oval 5"/>
            <p:cNvSpPr>
              <a:spLocks noChangeArrowheads="1"/>
            </p:cNvSpPr>
            <p:nvPr/>
          </p:nvSpPr>
          <p:spPr bwMode="auto">
            <a:xfrm>
              <a:off x="2438343" y="1790074"/>
              <a:ext cx="131763" cy="133350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3" name="Line 10"/>
            <p:cNvSpPr>
              <a:spLocks noChangeShapeType="1"/>
            </p:cNvSpPr>
            <p:nvPr/>
          </p:nvSpPr>
          <p:spPr bwMode="auto">
            <a:xfrm>
              <a:off x="2854268" y="2032961"/>
              <a:ext cx="0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4" name="Line 11"/>
            <p:cNvSpPr>
              <a:spLocks noChangeShapeType="1"/>
            </p:cNvSpPr>
            <p:nvPr/>
          </p:nvSpPr>
          <p:spPr bwMode="auto">
            <a:xfrm flipH="1">
              <a:off x="2563755" y="1712286"/>
              <a:ext cx="228600" cy="11588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5" name="Line 12"/>
            <p:cNvSpPr>
              <a:spLocks noChangeShapeType="1"/>
            </p:cNvSpPr>
            <p:nvPr/>
          </p:nvSpPr>
          <p:spPr bwMode="auto">
            <a:xfrm>
              <a:off x="2563755" y="1885324"/>
              <a:ext cx="228600" cy="11588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06" name="Group 23"/>
          <p:cNvGrpSpPr/>
          <p:nvPr/>
        </p:nvGrpSpPr>
        <p:grpSpPr>
          <a:xfrm>
            <a:off x="3396491" y="1527500"/>
            <a:ext cx="270889" cy="420742"/>
            <a:chOff x="3438468" y="1617036"/>
            <a:chExt cx="298450" cy="463551"/>
          </a:xfrm>
          <a:noFill/>
        </p:grpSpPr>
        <p:sp>
          <p:nvSpPr>
            <p:cNvPr id="307" name="Freeform 9"/>
            <p:cNvSpPr/>
            <p:nvPr/>
          </p:nvSpPr>
          <p:spPr bwMode="auto">
            <a:xfrm>
              <a:off x="3511493" y="1904374"/>
              <a:ext cx="12700" cy="34925"/>
            </a:xfrm>
            <a:custGeom>
              <a:avLst/>
              <a:gdLst>
                <a:gd name="T0" fmla="*/ 5 w 6"/>
                <a:gd name="T1" fmla="*/ 17 h 17"/>
                <a:gd name="T2" fmla="*/ 0 w 6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5" y="17"/>
                  </a:moveTo>
                  <a:cubicBezTo>
                    <a:pt x="5" y="17"/>
                    <a:pt x="6" y="6"/>
                    <a:pt x="0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8" name="Freeform 10"/>
            <p:cNvSpPr/>
            <p:nvPr/>
          </p:nvSpPr>
          <p:spPr bwMode="auto">
            <a:xfrm>
              <a:off x="3651193" y="1904374"/>
              <a:ext cx="12700" cy="34925"/>
            </a:xfrm>
            <a:custGeom>
              <a:avLst/>
              <a:gdLst>
                <a:gd name="T0" fmla="*/ 1 w 6"/>
                <a:gd name="T1" fmla="*/ 17 h 17"/>
                <a:gd name="T2" fmla="*/ 6 w 6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17">
                  <a:moveTo>
                    <a:pt x="1" y="17"/>
                  </a:moveTo>
                  <a:cubicBezTo>
                    <a:pt x="1" y="17"/>
                    <a:pt x="0" y="5"/>
                    <a:pt x="6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9" name="Freeform 11"/>
            <p:cNvSpPr/>
            <p:nvPr/>
          </p:nvSpPr>
          <p:spPr bwMode="auto">
            <a:xfrm>
              <a:off x="3438468" y="1617036"/>
              <a:ext cx="149225" cy="287338"/>
            </a:xfrm>
            <a:custGeom>
              <a:avLst/>
              <a:gdLst>
                <a:gd name="T0" fmla="*/ 35 w 72"/>
                <a:gd name="T1" fmla="*/ 139 h 139"/>
                <a:gd name="T2" fmla="*/ 0 w 72"/>
                <a:gd name="T3" fmla="*/ 75 h 139"/>
                <a:gd name="T4" fmla="*/ 72 w 72"/>
                <a:gd name="T5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139">
                  <a:moveTo>
                    <a:pt x="35" y="139"/>
                  </a:moveTo>
                  <a:cubicBezTo>
                    <a:pt x="14" y="123"/>
                    <a:pt x="0" y="102"/>
                    <a:pt x="0" y="75"/>
                  </a:cubicBezTo>
                  <a:cubicBezTo>
                    <a:pt x="0" y="33"/>
                    <a:pt x="32" y="0"/>
                    <a:pt x="72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0" name="Freeform 12"/>
            <p:cNvSpPr/>
            <p:nvPr/>
          </p:nvSpPr>
          <p:spPr bwMode="auto">
            <a:xfrm>
              <a:off x="3587693" y="1617036"/>
              <a:ext cx="149225" cy="287338"/>
            </a:xfrm>
            <a:custGeom>
              <a:avLst/>
              <a:gdLst>
                <a:gd name="T0" fmla="*/ 37 w 72"/>
                <a:gd name="T1" fmla="*/ 139 h 139"/>
                <a:gd name="T2" fmla="*/ 72 w 72"/>
                <a:gd name="T3" fmla="*/ 75 h 139"/>
                <a:gd name="T4" fmla="*/ 0 w 72"/>
                <a:gd name="T5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139">
                  <a:moveTo>
                    <a:pt x="37" y="139"/>
                  </a:moveTo>
                  <a:cubicBezTo>
                    <a:pt x="58" y="123"/>
                    <a:pt x="72" y="102"/>
                    <a:pt x="72" y="75"/>
                  </a:cubicBezTo>
                  <a:cubicBezTo>
                    <a:pt x="72" y="33"/>
                    <a:pt x="40" y="0"/>
                    <a:pt x="0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1" name="Freeform 13"/>
            <p:cNvSpPr/>
            <p:nvPr/>
          </p:nvSpPr>
          <p:spPr bwMode="auto">
            <a:xfrm>
              <a:off x="3521018" y="1939299"/>
              <a:ext cx="66675" cy="141288"/>
            </a:xfrm>
            <a:custGeom>
              <a:avLst/>
              <a:gdLst>
                <a:gd name="T0" fmla="*/ 32 w 32"/>
                <a:gd name="T1" fmla="*/ 68 h 68"/>
                <a:gd name="T2" fmla="*/ 0 w 32"/>
                <a:gd name="T3" fmla="*/ 44 h 68"/>
                <a:gd name="T4" fmla="*/ 0 w 32"/>
                <a:gd name="T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68">
                  <a:moveTo>
                    <a:pt x="32" y="68"/>
                  </a:moveTo>
                  <a:cubicBezTo>
                    <a:pt x="4" y="68"/>
                    <a:pt x="0" y="44"/>
                    <a:pt x="0" y="4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2" name="Freeform 14"/>
            <p:cNvSpPr/>
            <p:nvPr/>
          </p:nvSpPr>
          <p:spPr bwMode="auto">
            <a:xfrm>
              <a:off x="3587693" y="1939299"/>
              <a:ext cx="66675" cy="141288"/>
            </a:xfrm>
            <a:custGeom>
              <a:avLst/>
              <a:gdLst>
                <a:gd name="T0" fmla="*/ 0 w 32"/>
                <a:gd name="T1" fmla="*/ 68 h 68"/>
                <a:gd name="T2" fmla="*/ 32 w 32"/>
                <a:gd name="T3" fmla="*/ 44 h 68"/>
                <a:gd name="T4" fmla="*/ 32 w 32"/>
                <a:gd name="T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68">
                  <a:moveTo>
                    <a:pt x="0" y="68"/>
                  </a:moveTo>
                  <a:cubicBezTo>
                    <a:pt x="28" y="68"/>
                    <a:pt x="32" y="44"/>
                    <a:pt x="32" y="44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3" name="Freeform 15"/>
            <p:cNvSpPr/>
            <p:nvPr/>
          </p:nvSpPr>
          <p:spPr bwMode="auto">
            <a:xfrm>
              <a:off x="3521018" y="1964699"/>
              <a:ext cx="133350" cy="36513"/>
            </a:xfrm>
            <a:custGeom>
              <a:avLst/>
              <a:gdLst>
                <a:gd name="T0" fmla="*/ 0 w 64"/>
                <a:gd name="T1" fmla="*/ 0 h 18"/>
                <a:gd name="T2" fmla="*/ 64 w 64"/>
                <a:gd name="T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4" h="18">
                  <a:moveTo>
                    <a:pt x="0" y="0"/>
                  </a:moveTo>
                  <a:cubicBezTo>
                    <a:pt x="0" y="0"/>
                    <a:pt x="32" y="18"/>
                    <a:pt x="64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14" name="Group 24"/>
          <p:cNvGrpSpPr/>
          <p:nvPr/>
        </p:nvGrpSpPr>
        <p:grpSpPr>
          <a:xfrm>
            <a:off x="4333555" y="1527500"/>
            <a:ext cx="436592" cy="436592"/>
            <a:chOff x="4256030" y="1617036"/>
            <a:chExt cx="481013" cy="481013"/>
          </a:xfrm>
          <a:noFill/>
        </p:grpSpPr>
        <p:sp>
          <p:nvSpPr>
            <p:cNvPr id="315" name="Freeform 16"/>
            <p:cNvSpPr/>
            <p:nvPr/>
          </p:nvSpPr>
          <p:spPr bwMode="auto">
            <a:xfrm>
              <a:off x="4256030" y="1617036"/>
              <a:ext cx="481013" cy="481013"/>
            </a:xfrm>
            <a:custGeom>
              <a:avLst/>
              <a:gdLst>
                <a:gd name="T0" fmla="*/ 233 w 233"/>
                <a:gd name="T1" fmla="*/ 93 h 233"/>
                <a:gd name="T2" fmla="*/ 228 w 233"/>
                <a:gd name="T3" fmla="*/ 107 h 233"/>
                <a:gd name="T4" fmla="*/ 108 w 233"/>
                <a:gd name="T5" fmla="*/ 230 h 233"/>
                <a:gd name="T6" fmla="*/ 97 w 233"/>
                <a:gd name="T7" fmla="*/ 230 h 233"/>
                <a:gd name="T8" fmla="*/ 3 w 233"/>
                <a:gd name="T9" fmla="*/ 136 h 233"/>
                <a:gd name="T10" fmla="*/ 3 w 233"/>
                <a:gd name="T11" fmla="*/ 125 h 233"/>
                <a:gd name="T12" fmla="*/ 126 w 233"/>
                <a:gd name="T13" fmla="*/ 5 h 233"/>
                <a:gd name="T14" fmla="*/ 140 w 233"/>
                <a:gd name="T15" fmla="*/ 0 h 233"/>
                <a:gd name="T16" fmla="*/ 225 w 233"/>
                <a:gd name="T17" fmla="*/ 0 h 233"/>
                <a:gd name="T18" fmla="*/ 233 w 233"/>
                <a:gd name="T19" fmla="*/ 8 h 233"/>
                <a:gd name="T20" fmla="*/ 233 w 233"/>
                <a:gd name="T21" fmla="*/ 9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3" h="233">
                  <a:moveTo>
                    <a:pt x="233" y="93"/>
                  </a:moveTo>
                  <a:cubicBezTo>
                    <a:pt x="233" y="98"/>
                    <a:pt x="231" y="104"/>
                    <a:pt x="228" y="107"/>
                  </a:cubicBezTo>
                  <a:cubicBezTo>
                    <a:pt x="108" y="230"/>
                    <a:pt x="108" y="230"/>
                    <a:pt x="108" y="230"/>
                  </a:cubicBezTo>
                  <a:cubicBezTo>
                    <a:pt x="105" y="233"/>
                    <a:pt x="100" y="233"/>
                    <a:pt x="97" y="230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0" y="133"/>
                    <a:pt x="0" y="128"/>
                    <a:pt x="3" y="125"/>
                  </a:cubicBezTo>
                  <a:cubicBezTo>
                    <a:pt x="126" y="5"/>
                    <a:pt x="126" y="5"/>
                    <a:pt x="126" y="5"/>
                  </a:cubicBezTo>
                  <a:cubicBezTo>
                    <a:pt x="129" y="2"/>
                    <a:pt x="135" y="0"/>
                    <a:pt x="140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30" y="0"/>
                    <a:pt x="233" y="3"/>
                    <a:pt x="233" y="8"/>
                  </a:cubicBezTo>
                  <a:lnTo>
                    <a:pt x="233" y="93"/>
                  </a:ln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6" name="Oval 17"/>
            <p:cNvSpPr>
              <a:spLocks noChangeArrowheads="1"/>
            </p:cNvSpPr>
            <p:nvPr/>
          </p:nvSpPr>
          <p:spPr bwMode="auto">
            <a:xfrm>
              <a:off x="4621155" y="1666249"/>
              <a:ext cx="66675" cy="6667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17" name="Group 25"/>
          <p:cNvGrpSpPr/>
          <p:nvPr/>
        </p:nvGrpSpPr>
        <p:grpSpPr>
          <a:xfrm>
            <a:off x="5343935" y="1535087"/>
            <a:ext cx="435150" cy="427946"/>
            <a:chOff x="5167255" y="1624974"/>
            <a:chExt cx="479425" cy="471488"/>
          </a:xfrm>
          <a:noFill/>
        </p:grpSpPr>
        <p:sp>
          <p:nvSpPr>
            <p:cNvPr id="318" name="Line 22"/>
            <p:cNvSpPr>
              <a:spLocks noChangeShapeType="1"/>
            </p:cNvSpPr>
            <p:nvPr/>
          </p:nvSpPr>
          <p:spPr bwMode="auto">
            <a:xfrm>
              <a:off x="5406968" y="1624974"/>
              <a:ext cx="0" cy="41275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9" name="Freeform 19"/>
            <p:cNvSpPr/>
            <p:nvPr/>
          </p:nvSpPr>
          <p:spPr bwMode="auto">
            <a:xfrm>
              <a:off x="5275205" y="1856749"/>
              <a:ext cx="131763" cy="239713"/>
            </a:xfrm>
            <a:custGeom>
              <a:avLst/>
              <a:gdLst>
                <a:gd name="T0" fmla="*/ 64 w 64"/>
                <a:gd name="T1" fmla="*/ 0 h 116"/>
                <a:gd name="T2" fmla="*/ 64 w 64"/>
                <a:gd name="T3" fmla="*/ 85 h 116"/>
                <a:gd name="T4" fmla="*/ 31 w 64"/>
                <a:gd name="T5" fmla="*/ 116 h 116"/>
                <a:gd name="T6" fmla="*/ 0 w 64"/>
                <a:gd name="T7" fmla="*/ 8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116">
                  <a:moveTo>
                    <a:pt x="64" y="0"/>
                  </a:moveTo>
                  <a:cubicBezTo>
                    <a:pt x="64" y="85"/>
                    <a:pt x="64" y="85"/>
                    <a:pt x="64" y="85"/>
                  </a:cubicBezTo>
                  <a:cubicBezTo>
                    <a:pt x="64" y="102"/>
                    <a:pt x="49" y="116"/>
                    <a:pt x="31" y="116"/>
                  </a:cubicBezTo>
                  <a:cubicBezTo>
                    <a:pt x="13" y="116"/>
                    <a:pt x="0" y="103"/>
                    <a:pt x="0" y="86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0" name="Freeform 20"/>
            <p:cNvSpPr/>
            <p:nvPr/>
          </p:nvSpPr>
          <p:spPr bwMode="auto">
            <a:xfrm>
              <a:off x="5167255" y="1672599"/>
              <a:ext cx="479425" cy="184150"/>
            </a:xfrm>
            <a:custGeom>
              <a:avLst/>
              <a:gdLst>
                <a:gd name="T0" fmla="*/ 232 w 232"/>
                <a:gd name="T1" fmla="*/ 81 h 89"/>
                <a:gd name="T2" fmla="*/ 116 w 232"/>
                <a:gd name="T3" fmla="*/ 0 h 89"/>
                <a:gd name="T4" fmla="*/ 0 w 232"/>
                <a:gd name="T5" fmla="*/ 81 h 89"/>
                <a:gd name="T6" fmla="*/ 0 w 232"/>
                <a:gd name="T7" fmla="*/ 81 h 89"/>
                <a:gd name="T8" fmla="*/ 8 w 232"/>
                <a:gd name="T9" fmla="*/ 89 h 89"/>
                <a:gd name="T10" fmla="*/ 224 w 232"/>
                <a:gd name="T11" fmla="*/ 89 h 89"/>
                <a:gd name="T12" fmla="*/ 232 w 232"/>
                <a:gd name="T13" fmla="*/ 8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89">
                  <a:moveTo>
                    <a:pt x="232" y="81"/>
                  </a:moveTo>
                  <a:cubicBezTo>
                    <a:pt x="232" y="25"/>
                    <a:pt x="170" y="0"/>
                    <a:pt x="116" y="0"/>
                  </a:cubicBezTo>
                  <a:cubicBezTo>
                    <a:pt x="62" y="0"/>
                    <a:pt x="0" y="25"/>
                    <a:pt x="0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5"/>
                    <a:pt x="4" y="89"/>
                    <a:pt x="8" y="89"/>
                  </a:cubicBezTo>
                  <a:cubicBezTo>
                    <a:pt x="224" y="89"/>
                    <a:pt x="224" y="89"/>
                    <a:pt x="224" y="89"/>
                  </a:cubicBezTo>
                  <a:cubicBezTo>
                    <a:pt x="228" y="89"/>
                    <a:pt x="232" y="85"/>
                    <a:pt x="232" y="81"/>
                  </a:cubicBez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21" name="Group 26"/>
          <p:cNvGrpSpPr/>
          <p:nvPr/>
        </p:nvGrpSpPr>
        <p:grpSpPr>
          <a:xfrm>
            <a:off x="6300428" y="1644319"/>
            <a:ext cx="435150" cy="242070"/>
            <a:chOff x="5997678" y="1739274"/>
            <a:chExt cx="479425" cy="266700"/>
          </a:xfrm>
          <a:noFill/>
        </p:grpSpPr>
        <p:sp>
          <p:nvSpPr>
            <p:cNvPr id="322" name="Line 25"/>
            <p:cNvSpPr>
              <a:spLocks noChangeShapeType="1"/>
            </p:cNvSpPr>
            <p:nvPr/>
          </p:nvSpPr>
          <p:spPr bwMode="auto">
            <a:xfrm flipV="1">
              <a:off x="6318353" y="1774199"/>
              <a:ext cx="123825" cy="104775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3" name="Line 26"/>
            <p:cNvSpPr>
              <a:spLocks noChangeShapeType="1"/>
            </p:cNvSpPr>
            <p:nvPr/>
          </p:nvSpPr>
          <p:spPr bwMode="auto">
            <a:xfrm>
              <a:off x="6177066" y="1839287"/>
              <a:ext cx="101600" cy="4603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4" name="Line 27"/>
            <p:cNvSpPr>
              <a:spLocks noChangeShapeType="1"/>
            </p:cNvSpPr>
            <p:nvPr/>
          </p:nvSpPr>
          <p:spPr bwMode="auto">
            <a:xfrm flipV="1">
              <a:off x="6032603" y="1844049"/>
              <a:ext cx="109538" cy="125413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5" name="Oval 47"/>
            <p:cNvSpPr>
              <a:spLocks noChangeArrowheads="1"/>
            </p:cNvSpPr>
            <p:nvPr/>
          </p:nvSpPr>
          <p:spPr bwMode="auto">
            <a:xfrm>
              <a:off x="5997678" y="1964699"/>
              <a:ext cx="41275" cy="4127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6" name="Oval 48"/>
            <p:cNvSpPr>
              <a:spLocks noChangeArrowheads="1"/>
            </p:cNvSpPr>
            <p:nvPr/>
          </p:nvSpPr>
          <p:spPr bwMode="auto">
            <a:xfrm>
              <a:off x="6137378" y="1807537"/>
              <a:ext cx="42863" cy="4127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7" name="Oval 49"/>
            <p:cNvSpPr>
              <a:spLocks noChangeArrowheads="1"/>
            </p:cNvSpPr>
            <p:nvPr/>
          </p:nvSpPr>
          <p:spPr bwMode="auto">
            <a:xfrm>
              <a:off x="6278666" y="1872624"/>
              <a:ext cx="41275" cy="4127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8" name="Oval 50"/>
            <p:cNvSpPr>
              <a:spLocks noChangeArrowheads="1"/>
            </p:cNvSpPr>
            <p:nvPr/>
          </p:nvSpPr>
          <p:spPr bwMode="auto">
            <a:xfrm>
              <a:off x="6435828" y="1739274"/>
              <a:ext cx="41275" cy="4127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29" name="Group 32"/>
          <p:cNvGrpSpPr/>
          <p:nvPr/>
        </p:nvGrpSpPr>
        <p:grpSpPr>
          <a:xfrm>
            <a:off x="8469713" y="1527501"/>
            <a:ext cx="420741" cy="435150"/>
            <a:chOff x="7824891" y="1617037"/>
            <a:chExt cx="463550" cy="479425"/>
          </a:xfrm>
          <a:noFill/>
        </p:grpSpPr>
        <p:sp>
          <p:nvSpPr>
            <p:cNvPr id="330" name="Rectangle 51"/>
            <p:cNvSpPr>
              <a:spLocks noChangeArrowheads="1"/>
            </p:cNvSpPr>
            <p:nvPr/>
          </p:nvSpPr>
          <p:spPr bwMode="auto">
            <a:xfrm>
              <a:off x="8188428" y="1617037"/>
              <a:ext cx="100013" cy="479425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1" name="Rectangle 52"/>
            <p:cNvSpPr>
              <a:spLocks noChangeArrowheads="1"/>
            </p:cNvSpPr>
            <p:nvPr/>
          </p:nvSpPr>
          <p:spPr bwMode="auto">
            <a:xfrm>
              <a:off x="8007453" y="1864687"/>
              <a:ext cx="98425" cy="231775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2" name="Rectangle 53"/>
            <p:cNvSpPr>
              <a:spLocks noChangeArrowheads="1"/>
            </p:cNvSpPr>
            <p:nvPr/>
          </p:nvSpPr>
          <p:spPr bwMode="auto">
            <a:xfrm>
              <a:off x="7824891" y="1782137"/>
              <a:ext cx="100013" cy="314325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33" name="Group 27"/>
          <p:cNvGrpSpPr/>
          <p:nvPr/>
        </p:nvGrpSpPr>
        <p:grpSpPr>
          <a:xfrm>
            <a:off x="7297177" y="1527501"/>
            <a:ext cx="435150" cy="435150"/>
            <a:chOff x="6907316" y="1617037"/>
            <a:chExt cx="479425" cy="479425"/>
          </a:xfrm>
          <a:noFill/>
        </p:grpSpPr>
        <p:sp>
          <p:nvSpPr>
            <p:cNvPr id="334" name="Freeform 54"/>
            <p:cNvSpPr/>
            <p:nvPr/>
          </p:nvSpPr>
          <p:spPr bwMode="auto">
            <a:xfrm>
              <a:off x="6907316" y="1617037"/>
              <a:ext cx="198438" cy="198438"/>
            </a:xfrm>
            <a:custGeom>
              <a:avLst/>
              <a:gdLst>
                <a:gd name="T0" fmla="*/ 0 w 96"/>
                <a:gd name="T1" fmla="*/ 96 h 96"/>
                <a:gd name="T2" fmla="*/ 96 w 96"/>
                <a:gd name="T3" fmla="*/ 0 h 96"/>
                <a:gd name="T4" fmla="*/ 96 w 96"/>
                <a:gd name="T5" fmla="*/ 0 h 96"/>
                <a:gd name="T6" fmla="*/ 96 w 96"/>
                <a:gd name="T7" fmla="*/ 96 h 96"/>
                <a:gd name="T8" fmla="*/ 0 w 96"/>
                <a:gd name="T9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96">
                  <a:moveTo>
                    <a:pt x="0" y="96"/>
                  </a:moveTo>
                  <a:cubicBezTo>
                    <a:pt x="0" y="43"/>
                    <a:pt x="43" y="0"/>
                    <a:pt x="96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0" y="96"/>
                    <a:pt x="0" y="96"/>
                    <a:pt x="0" y="96"/>
                  </a:cubicBez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5" name="Freeform 55"/>
            <p:cNvSpPr/>
            <p:nvPr/>
          </p:nvSpPr>
          <p:spPr bwMode="auto">
            <a:xfrm>
              <a:off x="6923191" y="1632912"/>
              <a:ext cx="463550" cy="463550"/>
            </a:xfrm>
            <a:custGeom>
              <a:avLst/>
              <a:gdLst>
                <a:gd name="T0" fmla="*/ 0 w 224"/>
                <a:gd name="T1" fmla="*/ 112 h 224"/>
                <a:gd name="T2" fmla="*/ 112 w 224"/>
                <a:gd name="T3" fmla="*/ 224 h 224"/>
                <a:gd name="T4" fmla="*/ 224 w 224"/>
                <a:gd name="T5" fmla="*/ 112 h 224"/>
                <a:gd name="T6" fmla="*/ 112 w 224"/>
                <a:gd name="T7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4" h="224">
                  <a:moveTo>
                    <a:pt x="0" y="112"/>
                  </a:moveTo>
                  <a:cubicBezTo>
                    <a:pt x="0" y="174"/>
                    <a:pt x="50" y="224"/>
                    <a:pt x="112" y="224"/>
                  </a:cubicBezTo>
                  <a:cubicBezTo>
                    <a:pt x="174" y="224"/>
                    <a:pt x="224" y="174"/>
                    <a:pt x="224" y="112"/>
                  </a:cubicBezTo>
                  <a:cubicBezTo>
                    <a:pt x="224" y="50"/>
                    <a:pt x="174" y="0"/>
                    <a:pt x="112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36" name="Group 33"/>
          <p:cNvGrpSpPr/>
          <p:nvPr/>
        </p:nvGrpSpPr>
        <p:grpSpPr>
          <a:xfrm>
            <a:off x="9489285" y="1527501"/>
            <a:ext cx="435150" cy="435150"/>
            <a:chOff x="8726591" y="1617037"/>
            <a:chExt cx="479425" cy="479425"/>
          </a:xfrm>
          <a:noFill/>
        </p:grpSpPr>
        <p:sp>
          <p:nvSpPr>
            <p:cNvPr id="337" name="Freeform 56"/>
            <p:cNvSpPr/>
            <p:nvPr/>
          </p:nvSpPr>
          <p:spPr bwMode="auto">
            <a:xfrm>
              <a:off x="8909153" y="1617037"/>
              <a:ext cx="296863" cy="479425"/>
            </a:xfrm>
            <a:custGeom>
              <a:avLst/>
              <a:gdLst>
                <a:gd name="T0" fmla="*/ 0 w 144"/>
                <a:gd name="T1" fmla="*/ 81 h 232"/>
                <a:gd name="T2" fmla="*/ 0 w 144"/>
                <a:gd name="T3" fmla="*/ 4 h 232"/>
                <a:gd name="T4" fmla="*/ 4 w 144"/>
                <a:gd name="T5" fmla="*/ 0 h 232"/>
                <a:gd name="T6" fmla="*/ 140 w 144"/>
                <a:gd name="T7" fmla="*/ 0 h 232"/>
                <a:gd name="T8" fmla="*/ 144 w 144"/>
                <a:gd name="T9" fmla="*/ 4 h 232"/>
                <a:gd name="T10" fmla="*/ 144 w 144"/>
                <a:gd name="T11" fmla="*/ 228 h 232"/>
                <a:gd name="T12" fmla="*/ 140 w 144"/>
                <a:gd name="T13" fmla="*/ 232 h 232"/>
                <a:gd name="T14" fmla="*/ 4 w 144"/>
                <a:gd name="T15" fmla="*/ 232 h 232"/>
                <a:gd name="T16" fmla="*/ 0 w 144"/>
                <a:gd name="T17" fmla="*/ 228 h 232"/>
                <a:gd name="T18" fmla="*/ 0 w 144"/>
                <a:gd name="T19" fmla="*/ 15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" h="232">
                  <a:moveTo>
                    <a:pt x="0" y="81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2" y="0"/>
                    <a:pt x="144" y="2"/>
                    <a:pt x="144" y="4"/>
                  </a:cubicBezTo>
                  <a:cubicBezTo>
                    <a:pt x="144" y="228"/>
                    <a:pt x="144" y="228"/>
                    <a:pt x="144" y="228"/>
                  </a:cubicBezTo>
                  <a:cubicBezTo>
                    <a:pt x="144" y="230"/>
                    <a:pt x="142" y="232"/>
                    <a:pt x="140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2" y="232"/>
                    <a:pt x="0" y="230"/>
                    <a:pt x="0" y="228"/>
                  </a:cubicBezTo>
                  <a:cubicBezTo>
                    <a:pt x="0" y="153"/>
                    <a:pt x="0" y="153"/>
                    <a:pt x="0" y="153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8" name="Line 38"/>
            <p:cNvSpPr>
              <a:spLocks noChangeShapeType="1"/>
            </p:cNvSpPr>
            <p:nvPr/>
          </p:nvSpPr>
          <p:spPr bwMode="auto">
            <a:xfrm>
              <a:off x="8726591" y="1856749"/>
              <a:ext cx="347663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9" name="Freeform 58"/>
            <p:cNvSpPr/>
            <p:nvPr/>
          </p:nvSpPr>
          <p:spPr bwMode="auto">
            <a:xfrm>
              <a:off x="8974241" y="1756737"/>
              <a:ext cx="100013" cy="198438"/>
            </a:xfrm>
            <a:custGeom>
              <a:avLst/>
              <a:gdLst>
                <a:gd name="T0" fmla="*/ 0 w 63"/>
                <a:gd name="T1" fmla="*/ 0 h 125"/>
                <a:gd name="T2" fmla="*/ 63 w 63"/>
                <a:gd name="T3" fmla="*/ 63 h 125"/>
                <a:gd name="T4" fmla="*/ 0 w 63"/>
                <a:gd name="T5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125">
                  <a:moveTo>
                    <a:pt x="0" y="0"/>
                  </a:moveTo>
                  <a:lnTo>
                    <a:pt x="63" y="63"/>
                  </a:lnTo>
                  <a:lnTo>
                    <a:pt x="0" y="125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40" name="Group 34"/>
          <p:cNvGrpSpPr/>
          <p:nvPr/>
        </p:nvGrpSpPr>
        <p:grpSpPr>
          <a:xfrm>
            <a:off x="10521544" y="1527501"/>
            <a:ext cx="435151" cy="435150"/>
            <a:chOff x="9636228" y="1617037"/>
            <a:chExt cx="479426" cy="479425"/>
          </a:xfrm>
          <a:noFill/>
        </p:grpSpPr>
        <p:sp>
          <p:nvSpPr>
            <p:cNvPr id="341" name="Freeform 59"/>
            <p:cNvSpPr/>
            <p:nvPr/>
          </p:nvSpPr>
          <p:spPr bwMode="auto">
            <a:xfrm>
              <a:off x="9818791" y="1617037"/>
              <a:ext cx="296863" cy="479425"/>
            </a:xfrm>
            <a:custGeom>
              <a:avLst/>
              <a:gdLst>
                <a:gd name="T0" fmla="*/ 0 w 144"/>
                <a:gd name="T1" fmla="*/ 80 h 232"/>
                <a:gd name="T2" fmla="*/ 0 w 144"/>
                <a:gd name="T3" fmla="*/ 4 h 232"/>
                <a:gd name="T4" fmla="*/ 4 w 144"/>
                <a:gd name="T5" fmla="*/ 0 h 232"/>
                <a:gd name="T6" fmla="*/ 140 w 144"/>
                <a:gd name="T7" fmla="*/ 0 h 232"/>
                <a:gd name="T8" fmla="*/ 144 w 144"/>
                <a:gd name="T9" fmla="*/ 4 h 232"/>
                <a:gd name="T10" fmla="*/ 144 w 144"/>
                <a:gd name="T11" fmla="*/ 228 h 232"/>
                <a:gd name="T12" fmla="*/ 140 w 144"/>
                <a:gd name="T13" fmla="*/ 232 h 232"/>
                <a:gd name="T14" fmla="*/ 4 w 144"/>
                <a:gd name="T15" fmla="*/ 232 h 232"/>
                <a:gd name="T16" fmla="*/ 0 w 144"/>
                <a:gd name="T17" fmla="*/ 228 h 232"/>
                <a:gd name="T18" fmla="*/ 0 w 144"/>
                <a:gd name="T19" fmla="*/ 15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" h="232">
                  <a:moveTo>
                    <a:pt x="0" y="8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2" y="0"/>
                    <a:pt x="144" y="2"/>
                    <a:pt x="144" y="4"/>
                  </a:cubicBezTo>
                  <a:cubicBezTo>
                    <a:pt x="144" y="228"/>
                    <a:pt x="144" y="228"/>
                    <a:pt x="144" y="228"/>
                  </a:cubicBezTo>
                  <a:cubicBezTo>
                    <a:pt x="144" y="230"/>
                    <a:pt x="142" y="232"/>
                    <a:pt x="140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2" y="232"/>
                    <a:pt x="0" y="230"/>
                    <a:pt x="0" y="228"/>
                  </a:cubicBezTo>
                  <a:cubicBezTo>
                    <a:pt x="0" y="152"/>
                    <a:pt x="0" y="152"/>
                    <a:pt x="0" y="152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2" name="Line 41"/>
            <p:cNvSpPr>
              <a:spLocks noChangeShapeType="1"/>
            </p:cNvSpPr>
            <p:nvPr/>
          </p:nvSpPr>
          <p:spPr bwMode="auto">
            <a:xfrm flipH="1">
              <a:off x="9636228" y="1856749"/>
              <a:ext cx="347663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3" name="Freeform 61"/>
            <p:cNvSpPr/>
            <p:nvPr/>
          </p:nvSpPr>
          <p:spPr bwMode="auto">
            <a:xfrm>
              <a:off x="9636228" y="1756737"/>
              <a:ext cx="100013" cy="198438"/>
            </a:xfrm>
            <a:custGeom>
              <a:avLst/>
              <a:gdLst>
                <a:gd name="T0" fmla="*/ 63 w 63"/>
                <a:gd name="T1" fmla="*/ 125 h 125"/>
                <a:gd name="T2" fmla="*/ 0 w 63"/>
                <a:gd name="T3" fmla="*/ 63 h 125"/>
                <a:gd name="T4" fmla="*/ 63 w 63"/>
                <a:gd name="T5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125">
                  <a:moveTo>
                    <a:pt x="63" y="125"/>
                  </a:moveTo>
                  <a:lnTo>
                    <a:pt x="0" y="63"/>
                  </a:lnTo>
                  <a:lnTo>
                    <a:pt x="63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44" name="Group 35"/>
          <p:cNvGrpSpPr/>
          <p:nvPr/>
        </p:nvGrpSpPr>
        <p:grpSpPr>
          <a:xfrm>
            <a:off x="2310789" y="2392638"/>
            <a:ext cx="435150" cy="435150"/>
            <a:chOff x="2438343" y="2521911"/>
            <a:chExt cx="479425" cy="479425"/>
          </a:xfrm>
          <a:noFill/>
        </p:grpSpPr>
        <p:sp>
          <p:nvSpPr>
            <p:cNvPr id="345" name="Oval 62"/>
            <p:cNvSpPr>
              <a:spLocks noChangeArrowheads="1"/>
            </p:cNvSpPr>
            <p:nvPr/>
          </p:nvSpPr>
          <p:spPr bwMode="auto">
            <a:xfrm>
              <a:off x="2438343" y="2521911"/>
              <a:ext cx="479425" cy="47942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6" name="Freeform 63"/>
            <p:cNvSpPr/>
            <p:nvPr/>
          </p:nvSpPr>
          <p:spPr bwMode="auto">
            <a:xfrm>
              <a:off x="2562168" y="2694949"/>
              <a:ext cx="66675" cy="131763"/>
            </a:xfrm>
            <a:custGeom>
              <a:avLst/>
              <a:gdLst>
                <a:gd name="T0" fmla="*/ 42 w 42"/>
                <a:gd name="T1" fmla="*/ 83 h 83"/>
                <a:gd name="T2" fmla="*/ 0 w 42"/>
                <a:gd name="T3" fmla="*/ 42 h 83"/>
                <a:gd name="T4" fmla="*/ 42 w 42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83">
                  <a:moveTo>
                    <a:pt x="42" y="83"/>
                  </a:moveTo>
                  <a:lnTo>
                    <a:pt x="0" y="42"/>
                  </a:lnTo>
                  <a:lnTo>
                    <a:pt x="42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7" name="Line 45"/>
            <p:cNvSpPr>
              <a:spLocks noChangeShapeType="1"/>
            </p:cNvSpPr>
            <p:nvPr/>
          </p:nvSpPr>
          <p:spPr bwMode="auto">
            <a:xfrm>
              <a:off x="2562168" y="2761624"/>
              <a:ext cx="231775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48" name="Group 36"/>
          <p:cNvGrpSpPr/>
          <p:nvPr/>
        </p:nvGrpSpPr>
        <p:grpSpPr>
          <a:xfrm>
            <a:off x="3310015" y="2392638"/>
            <a:ext cx="435150" cy="435150"/>
            <a:chOff x="3347980" y="2521911"/>
            <a:chExt cx="479425" cy="479425"/>
          </a:xfrm>
          <a:noFill/>
        </p:grpSpPr>
        <p:sp>
          <p:nvSpPr>
            <p:cNvPr id="349" name="Oval 65"/>
            <p:cNvSpPr>
              <a:spLocks noChangeArrowheads="1"/>
            </p:cNvSpPr>
            <p:nvPr/>
          </p:nvSpPr>
          <p:spPr bwMode="auto">
            <a:xfrm>
              <a:off x="3347980" y="2521911"/>
              <a:ext cx="479425" cy="47942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0" name="Freeform 66"/>
            <p:cNvSpPr/>
            <p:nvPr/>
          </p:nvSpPr>
          <p:spPr bwMode="auto">
            <a:xfrm>
              <a:off x="3636905" y="2694949"/>
              <a:ext cx="66675" cy="131763"/>
            </a:xfrm>
            <a:custGeom>
              <a:avLst/>
              <a:gdLst>
                <a:gd name="T0" fmla="*/ 0 w 42"/>
                <a:gd name="T1" fmla="*/ 0 h 83"/>
                <a:gd name="T2" fmla="*/ 42 w 42"/>
                <a:gd name="T3" fmla="*/ 42 h 83"/>
                <a:gd name="T4" fmla="*/ 0 w 4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83">
                  <a:moveTo>
                    <a:pt x="0" y="0"/>
                  </a:moveTo>
                  <a:lnTo>
                    <a:pt x="42" y="42"/>
                  </a:lnTo>
                  <a:lnTo>
                    <a:pt x="0" y="83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1" name="Line 48"/>
            <p:cNvSpPr>
              <a:spLocks noChangeShapeType="1"/>
            </p:cNvSpPr>
            <p:nvPr/>
          </p:nvSpPr>
          <p:spPr bwMode="auto">
            <a:xfrm flipH="1">
              <a:off x="3471805" y="2761624"/>
              <a:ext cx="231775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52" name="Group 28"/>
          <p:cNvGrpSpPr/>
          <p:nvPr/>
        </p:nvGrpSpPr>
        <p:grpSpPr>
          <a:xfrm>
            <a:off x="1355411" y="2392638"/>
            <a:ext cx="435150" cy="435151"/>
            <a:chOff x="1528705" y="2521911"/>
            <a:chExt cx="479425" cy="479426"/>
          </a:xfrm>
          <a:noFill/>
        </p:grpSpPr>
        <p:sp>
          <p:nvSpPr>
            <p:cNvPr id="353" name="Freeform 68"/>
            <p:cNvSpPr/>
            <p:nvPr/>
          </p:nvSpPr>
          <p:spPr bwMode="auto">
            <a:xfrm>
              <a:off x="1528705" y="2571124"/>
              <a:ext cx="479425" cy="430213"/>
            </a:xfrm>
            <a:custGeom>
              <a:avLst/>
              <a:gdLst>
                <a:gd name="T0" fmla="*/ 232 w 232"/>
                <a:gd name="T1" fmla="*/ 200 h 208"/>
                <a:gd name="T2" fmla="*/ 224 w 232"/>
                <a:gd name="T3" fmla="*/ 208 h 208"/>
                <a:gd name="T4" fmla="*/ 8 w 232"/>
                <a:gd name="T5" fmla="*/ 208 h 208"/>
                <a:gd name="T6" fmla="*/ 0 w 232"/>
                <a:gd name="T7" fmla="*/ 200 h 208"/>
                <a:gd name="T8" fmla="*/ 0 w 232"/>
                <a:gd name="T9" fmla="*/ 8 h 208"/>
                <a:gd name="T10" fmla="*/ 8 w 232"/>
                <a:gd name="T11" fmla="*/ 0 h 208"/>
                <a:gd name="T12" fmla="*/ 224 w 232"/>
                <a:gd name="T13" fmla="*/ 0 h 208"/>
                <a:gd name="T14" fmla="*/ 232 w 232"/>
                <a:gd name="T15" fmla="*/ 8 h 208"/>
                <a:gd name="T16" fmla="*/ 232 w 232"/>
                <a:gd name="T17" fmla="*/ 20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2" h="208">
                  <a:moveTo>
                    <a:pt x="232" y="200"/>
                  </a:moveTo>
                  <a:cubicBezTo>
                    <a:pt x="232" y="204"/>
                    <a:pt x="228" y="208"/>
                    <a:pt x="224" y="208"/>
                  </a:cubicBezTo>
                  <a:cubicBezTo>
                    <a:pt x="8" y="208"/>
                    <a:pt x="8" y="208"/>
                    <a:pt x="8" y="208"/>
                  </a:cubicBezTo>
                  <a:cubicBezTo>
                    <a:pt x="4" y="208"/>
                    <a:pt x="0" y="204"/>
                    <a:pt x="0" y="20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8" y="0"/>
                    <a:pt x="232" y="4"/>
                    <a:pt x="232" y="8"/>
                  </a:cubicBezTo>
                  <a:lnTo>
                    <a:pt x="232" y="200"/>
                  </a:ln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4" name="Line 50"/>
            <p:cNvSpPr>
              <a:spLocks noChangeShapeType="1"/>
            </p:cNvSpPr>
            <p:nvPr/>
          </p:nvSpPr>
          <p:spPr bwMode="auto">
            <a:xfrm>
              <a:off x="1685868" y="2521911"/>
              <a:ext cx="0" cy="8255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5" name="Line 51"/>
            <p:cNvSpPr>
              <a:spLocks noChangeShapeType="1"/>
            </p:cNvSpPr>
            <p:nvPr/>
          </p:nvSpPr>
          <p:spPr bwMode="auto">
            <a:xfrm>
              <a:off x="1850968" y="2521911"/>
              <a:ext cx="0" cy="8255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6" name="Rectangle 71"/>
            <p:cNvSpPr>
              <a:spLocks noChangeArrowheads="1"/>
            </p:cNvSpPr>
            <p:nvPr/>
          </p:nvSpPr>
          <p:spPr bwMode="auto">
            <a:xfrm>
              <a:off x="1627130" y="2710824"/>
              <a:ext cx="33338" cy="33338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7" name="Rectangle 72"/>
            <p:cNvSpPr>
              <a:spLocks noChangeArrowheads="1"/>
            </p:cNvSpPr>
            <p:nvPr/>
          </p:nvSpPr>
          <p:spPr bwMode="auto">
            <a:xfrm>
              <a:off x="1752543" y="2710824"/>
              <a:ext cx="31750" cy="33338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8" name="Rectangle 73"/>
            <p:cNvSpPr>
              <a:spLocks noChangeArrowheads="1"/>
            </p:cNvSpPr>
            <p:nvPr/>
          </p:nvSpPr>
          <p:spPr bwMode="auto">
            <a:xfrm>
              <a:off x="1876368" y="2710824"/>
              <a:ext cx="33338" cy="33338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9" name="Rectangle 74"/>
            <p:cNvSpPr>
              <a:spLocks noChangeArrowheads="1"/>
            </p:cNvSpPr>
            <p:nvPr/>
          </p:nvSpPr>
          <p:spPr bwMode="auto">
            <a:xfrm>
              <a:off x="1627130" y="2836236"/>
              <a:ext cx="33338" cy="31750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0" name="Rectangle 75"/>
            <p:cNvSpPr>
              <a:spLocks noChangeArrowheads="1"/>
            </p:cNvSpPr>
            <p:nvPr/>
          </p:nvSpPr>
          <p:spPr bwMode="auto">
            <a:xfrm>
              <a:off x="1752543" y="2836236"/>
              <a:ext cx="31750" cy="31750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1" name="Rectangle 76"/>
            <p:cNvSpPr>
              <a:spLocks noChangeArrowheads="1"/>
            </p:cNvSpPr>
            <p:nvPr/>
          </p:nvSpPr>
          <p:spPr bwMode="auto">
            <a:xfrm>
              <a:off x="1876368" y="2836236"/>
              <a:ext cx="33338" cy="31750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62" name="Group 37"/>
          <p:cNvGrpSpPr/>
          <p:nvPr/>
        </p:nvGrpSpPr>
        <p:grpSpPr>
          <a:xfrm>
            <a:off x="4381345" y="2392638"/>
            <a:ext cx="345815" cy="435150"/>
            <a:chOff x="4306830" y="2521911"/>
            <a:chExt cx="381000" cy="479425"/>
          </a:xfrm>
          <a:noFill/>
        </p:grpSpPr>
        <p:sp>
          <p:nvSpPr>
            <p:cNvPr id="363" name="Freeform 77"/>
            <p:cNvSpPr/>
            <p:nvPr/>
          </p:nvSpPr>
          <p:spPr bwMode="auto">
            <a:xfrm>
              <a:off x="4340168" y="2604461"/>
              <a:ext cx="314325" cy="396875"/>
            </a:xfrm>
            <a:custGeom>
              <a:avLst/>
              <a:gdLst>
                <a:gd name="T0" fmla="*/ 152 w 152"/>
                <a:gd name="T1" fmla="*/ 0 h 192"/>
                <a:gd name="T2" fmla="*/ 130 w 152"/>
                <a:gd name="T3" fmla="*/ 188 h 192"/>
                <a:gd name="T4" fmla="*/ 125 w 152"/>
                <a:gd name="T5" fmla="*/ 192 h 192"/>
                <a:gd name="T6" fmla="*/ 27 w 152"/>
                <a:gd name="T7" fmla="*/ 192 h 192"/>
                <a:gd name="T8" fmla="*/ 22 w 152"/>
                <a:gd name="T9" fmla="*/ 188 h 192"/>
                <a:gd name="T10" fmla="*/ 0 w 152"/>
                <a:gd name="T11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" h="192">
                  <a:moveTo>
                    <a:pt x="152" y="0"/>
                  </a:moveTo>
                  <a:cubicBezTo>
                    <a:pt x="130" y="188"/>
                    <a:pt x="130" y="188"/>
                    <a:pt x="130" y="188"/>
                  </a:cubicBezTo>
                  <a:cubicBezTo>
                    <a:pt x="129" y="190"/>
                    <a:pt x="127" y="192"/>
                    <a:pt x="125" y="192"/>
                  </a:cubicBezTo>
                  <a:cubicBezTo>
                    <a:pt x="27" y="192"/>
                    <a:pt x="27" y="192"/>
                    <a:pt x="27" y="192"/>
                  </a:cubicBezTo>
                  <a:cubicBezTo>
                    <a:pt x="25" y="192"/>
                    <a:pt x="23" y="190"/>
                    <a:pt x="22" y="18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4" name="Line 59"/>
            <p:cNvSpPr>
              <a:spLocks noChangeShapeType="1"/>
            </p:cNvSpPr>
            <p:nvPr/>
          </p:nvSpPr>
          <p:spPr bwMode="auto">
            <a:xfrm>
              <a:off x="4306830" y="2604461"/>
              <a:ext cx="381000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5" name="Freeform 79"/>
            <p:cNvSpPr/>
            <p:nvPr/>
          </p:nvSpPr>
          <p:spPr bwMode="auto">
            <a:xfrm>
              <a:off x="4430655" y="2521911"/>
              <a:ext cx="133350" cy="82550"/>
            </a:xfrm>
            <a:custGeom>
              <a:avLst/>
              <a:gdLst>
                <a:gd name="T0" fmla="*/ 0 w 64"/>
                <a:gd name="T1" fmla="*/ 40 h 40"/>
                <a:gd name="T2" fmla="*/ 0 w 64"/>
                <a:gd name="T3" fmla="*/ 8 h 40"/>
                <a:gd name="T4" fmla="*/ 8 w 64"/>
                <a:gd name="T5" fmla="*/ 0 h 40"/>
                <a:gd name="T6" fmla="*/ 56 w 64"/>
                <a:gd name="T7" fmla="*/ 0 h 40"/>
                <a:gd name="T8" fmla="*/ 64 w 64"/>
                <a:gd name="T9" fmla="*/ 8 h 40"/>
                <a:gd name="T10" fmla="*/ 64 w 64"/>
                <a:gd name="T1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40">
                  <a:moveTo>
                    <a:pt x="0" y="4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60" y="0"/>
                    <a:pt x="64" y="4"/>
                    <a:pt x="64" y="8"/>
                  </a:cubicBezTo>
                  <a:cubicBezTo>
                    <a:pt x="64" y="40"/>
                    <a:pt x="64" y="40"/>
                    <a:pt x="64" y="4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66" name="Group 38"/>
          <p:cNvGrpSpPr/>
          <p:nvPr/>
        </p:nvGrpSpPr>
        <p:grpSpPr>
          <a:xfrm>
            <a:off x="5341659" y="2390362"/>
            <a:ext cx="439473" cy="439473"/>
            <a:chOff x="5167255" y="2517149"/>
            <a:chExt cx="484188" cy="484188"/>
          </a:xfrm>
          <a:noFill/>
        </p:grpSpPr>
        <p:sp>
          <p:nvSpPr>
            <p:cNvPr id="367" name="Freeform 80"/>
            <p:cNvSpPr/>
            <p:nvPr/>
          </p:nvSpPr>
          <p:spPr bwMode="auto">
            <a:xfrm>
              <a:off x="5214880" y="2537786"/>
              <a:ext cx="415925" cy="415925"/>
            </a:xfrm>
            <a:custGeom>
              <a:avLst/>
              <a:gdLst>
                <a:gd name="T0" fmla="*/ 262 w 262"/>
                <a:gd name="T1" fmla="*/ 43 h 262"/>
                <a:gd name="T2" fmla="*/ 43 w 262"/>
                <a:gd name="T3" fmla="*/ 262 h 262"/>
                <a:gd name="T4" fmla="*/ 0 w 262"/>
                <a:gd name="T5" fmla="*/ 219 h 262"/>
                <a:gd name="T6" fmla="*/ 219 w 262"/>
                <a:gd name="T7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2" h="262">
                  <a:moveTo>
                    <a:pt x="262" y="43"/>
                  </a:moveTo>
                  <a:lnTo>
                    <a:pt x="43" y="262"/>
                  </a:lnTo>
                  <a:lnTo>
                    <a:pt x="0" y="219"/>
                  </a:lnTo>
                  <a:lnTo>
                    <a:pt x="219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8" name="Freeform 81"/>
            <p:cNvSpPr/>
            <p:nvPr/>
          </p:nvSpPr>
          <p:spPr bwMode="auto">
            <a:xfrm>
              <a:off x="5167255" y="2885449"/>
              <a:ext cx="115888" cy="115888"/>
            </a:xfrm>
            <a:custGeom>
              <a:avLst/>
              <a:gdLst>
                <a:gd name="T0" fmla="*/ 30 w 73"/>
                <a:gd name="T1" fmla="*/ 0 h 73"/>
                <a:gd name="T2" fmla="*/ 0 w 73"/>
                <a:gd name="T3" fmla="*/ 73 h 73"/>
                <a:gd name="T4" fmla="*/ 73 w 73"/>
                <a:gd name="T5" fmla="*/ 4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3" h="73">
                  <a:moveTo>
                    <a:pt x="30" y="0"/>
                  </a:moveTo>
                  <a:lnTo>
                    <a:pt x="0" y="73"/>
                  </a:lnTo>
                  <a:lnTo>
                    <a:pt x="73" y="43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9" name="Freeform 82"/>
            <p:cNvSpPr/>
            <p:nvPr/>
          </p:nvSpPr>
          <p:spPr bwMode="auto">
            <a:xfrm>
              <a:off x="5564130" y="2517149"/>
              <a:ext cx="87313" cy="87313"/>
            </a:xfrm>
            <a:custGeom>
              <a:avLst/>
              <a:gdLst>
                <a:gd name="T0" fmla="*/ 0 w 42"/>
                <a:gd name="T1" fmla="*/ 9 h 42"/>
                <a:gd name="T2" fmla="*/ 33 w 42"/>
                <a:gd name="T3" fmla="*/ 9 h 42"/>
                <a:gd name="T4" fmla="*/ 33 w 42"/>
                <a:gd name="T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2">
                  <a:moveTo>
                    <a:pt x="0" y="9"/>
                  </a:moveTo>
                  <a:cubicBezTo>
                    <a:pt x="9" y="0"/>
                    <a:pt x="24" y="0"/>
                    <a:pt x="33" y="9"/>
                  </a:cubicBezTo>
                  <a:cubicBezTo>
                    <a:pt x="42" y="18"/>
                    <a:pt x="42" y="33"/>
                    <a:pt x="33" y="42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0" name="Line 64"/>
            <p:cNvSpPr>
              <a:spLocks noChangeShapeType="1"/>
            </p:cNvSpPr>
            <p:nvPr/>
          </p:nvSpPr>
          <p:spPr bwMode="auto">
            <a:xfrm>
              <a:off x="5530793" y="2569536"/>
              <a:ext cx="68263" cy="68263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71" name="Group 43"/>
          <p:cNvGrpSpPr/>
          <p:nvPr/>
        </p:nvGrpSpPr>
        <p:grpSpPr>
          <a:xfrm>
            <a:off x="7357707" y="2392638"/>
            <a:ext cx="435150" cy="435150"/>
            <a:chOff x="2453056" y="3442661"/>
            <a:chExt cx="479425" cy="479425"/>
          </a:xfrm>
          <a:noFill/>
        </p:grpSpPr>
        <p:sp>
          <p:nvSpPr>
            <p:cNvPr id="372" name="Freeform 106"/>
            <p:cNvSpPr/>
            <p:nvPr/>
          </p:nvSpPr>
          <p:spPr bwMode="auto">
            <a:xfrm>
              <a:off x="2453056" y="3442661"/>
              <a:ext cx="198438" cy="198438"/>
            </a:xfrm>
            <a:custGeom>
              <a:avLst/>
              <a:gdLst>
                <a:gd name="T0" fmla="*/ 96 w 96"/>
                <a:gd name="T1" fmla="*/ 92 h 96"/>
                <a:gd name="T2" fmla="*/ 92 w 96"/>
                <a:gd name="T3" fmla="*/ 96 h 96"/>
                <a:gd name="T4" fmla="*/ 4 w 96"/>
                <a:gd name="T5" fmla="*/ 96 h 96"/>
                <a:gd name="T6" fmla="*/ 0 w 96"/>
                <a:gd name="T7" fmla="*/ 92 h 96"/>
                <a:gd name="T8" fmla="*/ 0 w 96"/>
                <a:gd name="T9" fmla="*/ 4 h 96"/>
                <a:gd name="T10" fmla="*/ 4 w 96"/>
                <a:gd name="T11" fmla="*/ 0 h 96"/>
                <a:gd name="T12" fmla="*/ 92 w 96"/>
                <a:gd name="T13" fmla="*/ 0 h 96"/>
                <a:gd name="T14" fmla="*/ 96 w 96"/>
                <a:gd name="T15" fmla="*/ 4 h 96"/>
                <a:gd name="T16" fmla="*/ 96 w 96"/>
                <a:gd name="T17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96">
                  <a:moveTo>
                    <a:pt x="96" y="92"/>
                  </a:moveTo>
                  <a:cubicBezTo>
                    <a:pt x="96" y="94"/>
                    <a:pt x="94" y="96"/>
                    <a:pt x="92" y="96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2" y="96"/>
                    <a:pt x="0" y="94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4" y="0"/>
                    <a:pt x="96" y="2"/>
                    <a:pt x="96" y="4"/>
                  </a:cubicBezTo>
                  <a:lnTo>
                    <a:pt x="96" y="92"/>
                  </a:ln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3" name="Freeform 107"/>
            <p:cNvSpPr/>
            <p:nvPr/>
          </p:nvSpPr>
          <p:spPr bwMode="auto">
            <a:xfrm>
              <a:off x="2734043" y="3442661"/>
              <a:ext cx="198438" cy="198438"/>
            </a:xfrm>
            <a:custGeom>
              <a:avLst/>
              <a:gdLst>
                <a:gd name="T0" fmla="*/ 96 w 96"/>
                <a:gd name="T1" fmla="*/ 92 h 96"/>
                <a:gd name="T2" fmla="*/ 92 w 96"/>
                <a:gd name="T3" fmla="*/ 96 h 96"/>
                <a:gd name="T4" fmla="*/ 4 w 96"/>
                <a:gd name="T5" fmla="*/ 96 h 96"/>
                <a:gd name="T6" fmla="*/ 0 w 96"/>
                <a:gd name="T7" fmla="*/ 92 h 96"/>
                <a:gd name="T8" fmla="*/ 0 w 96"/>
                <a:gd name="T9" fmla="*/ 4 h 96"/>
                <a:gd name="T10" fmla="*/ 4 w 96"/>
                <a:gd name="T11" fmla="*/ 0 h 96"/>
                <a:gd name="T12" fmla="*/ 92 w 96"/>
                <a:gd name="T13" fmla="*/ 0 h 96"/>
                <a:gd name="T14" fmla="*/ 96 w 96"/>
                <a:gd name="T15" fmla="*/ 4 h 96"/>
                <a:gd name="T16" fmla="*/ 96 w 96"/>
                <a:gd name="T17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96">
                  <a:moveTo>
                    <a:pt x="96" y="92"/>
                  </a:moveTo>
                  <a:cubicBezTo>
                    <a:pt x="96" y="94"/>
                    <a:pt x="94" y="96"/>
                    <a:pt x="92" y="96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2" y="96"/>
                    <a:pt x="0" y="94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4" y="0"/>
                    <a:pt x="96" y="2"/>
                    <a:pt x="96" y="4"/>
                  </a:cubicBezTo>
                  <a:lnTo>
                    <a:pt x="96" y="92"/>
                  </a:ln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4" name="Freeform 108"/>
            <p:cNvSpPr/>
            <p:nvPr/>
          </p:nvSpPr>
          <p:spPr bwMode="auto">
            <a:xfrm>
              <a:off x="2453056" y="3723648"/>
              <a:ext cx="198438" cy="198438"/>
            </a:xfrm>
            <a:custGeom>
              <a:avLst/>
              <a:gdLst>
                <a:gd name="T0" fmla="*/ 96 w 96"/>
                <a:gd name="T1" fmla="*/ 92 h 96"/>
                <a:gd name="T2" fmla="*/ 92 w 96"/>
                <a:gd name="T3" fmla="*/ 96 h 96"/>
                <a:gd name="T4" fmla="*/ 4 w 96"/>
                <a:gd name="T5" fmla="*/ 96 h 96"/>
                <a:gd name="T6" fmla="*/ 0 w 96"/>
                <a:gd name="T7" fmla="*/ 92 h 96"/>
                <a:gd name="T8" fmla="*/ 0 w 96"/>
                <a:gd name="T9" fmla="*/ 4 h 96"/>
                <a:gd name="T10" fmla="*/ 4 w 96"/>
                <a:gd name="T11" fmla="*/ 0 h 96"/>
                <a:gd name="T12" fmla="*/ 92 w 96"/>
                <a:gd name="T13" fmla="*/ 0 h 96"/>
                <a:gd name="T14" fmla="*/ 96 w 96"/>
                <a:gd name="T15" fmla="*/ 4 h 96"/>
                <a:gd name="T16" fmla="*/ 96 w 96"/>
                <a:gd name="T17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96">
                  <a:moveTo>
                    <a:pt x="96" y="92"/>
                  </a:moveTo>
                  <a:cubicBezTo>
                    <a:pt x="96" y="94"/>
                    <a:pt x="94" y="96"/>
                    <a:pt x="92" y="96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2" y="96"/>
                    <a:pt x="0" y="94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4" y="0"/>
                    <a:pt x="96" y="2"/>
                    <a:pt x="96" y="4"/>
                  </a:cubicBezTo>
                  <a:lnTo>
                    <a:pt x="96" y="92"/>
                  </a:ln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5" name="Freeform 109"/>
            <p:cNvSpPr/>
            <p:nvPr/>
          </p:nvSpPr>
          <p:spPr bwMode="auto">
            <a:xfrm>
              <a:off x="2734043" y="3723648"/>
              <a:ext cx="198438" cy="198438"/>
            </a:xfrm>
            <a:custGeom>
              <a:avLst/>
              <a:gdLst>
                <a:gd name="T0" fmla="*/ 96 w 96"/>
                <a:gd name="T1" fmla="*/ 92 h 96"/>
                <a:gd name="T2" fmla="*/ 92 w 96"/>
                <a:gd name="T3" fmla="*/ 96 h 96"/>
                <a:gd name="T4" fmla="*/ 4 w 96"/>
                <a:gd name="T5" fmla="*/ 96 h 96"/>
                <a:gd name="T6" fmla="*/ 0 w 96"/>
                <a:gd name="T7" fmla="*/ 92 h 96"/>
                <a:gd name="T8" fmla="*/ 0 w 96"/>
                <a:gd name="T9" fmla="*/ 4 h 96"/>
                <a:gd name="T10" fmla="*/ 4 w 96"/>
                <a:gd name="T11" fmla="*/ 0 h 96"/>
                <a:gd name="T12" fmla="*/ 92 w 96"/>
                <a:gd name="T13" fmla="*/ 0 h 96"/>
                <a:gd name="T14" fmla="*/ 96 w 96"/>
                <a:gd name="T15" fmla="*/ 4 h 96"/>
                <a:gd name="T16" fmla="*/ 96 w 96"/>
                <a:gd name="T17" fmla="*/ 9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96">
                  <a:moveTo>
                    <a:pt x="96" y="92"/>
                  </a:moveTo>
                  <a:cubicBezTo>
                    <a:pt x="96" y="94"/>
                    <a:pt x="94" y="96"/>
                    <a:pt x="92" y="96"/>
                  </a:cubicBezTo>
                  <a:cubicBezTo>
                    <a:pt x="4" y="96"/>
                    <a:pt x="4" y="96"/>
                    <a:pt x="4" y="96"/>
                  </a:cubicBezTo>
                  <a:cubicBezTo>
                    <a:pt x="2" y="96"/>
                    <a:pt x="0" y="94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4" y="0"/>
                    <a:pt x="96" y="2"/>
                    <a:pt x="96" y="4"/>
                  </a:cubicBezTo>
                  <a:lnTo>
                    <a:pt x="96" y="92"/>
                  </a:ln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76" name="Group 29"/>
          <p:cNvGrpSpPr/>
          <p:nvPr/>
        </p:nvGrpSpPr>
        <p:grpSpPr>
          <a:xfrm>
            <a:off x="6300428" y="2487458"/>
            <a:ext cx="435151" cy="255039"/>
            <a:chOff x="1543418" y="3549023"/>
            <a:chExt cx="479426" cy="280988"/>
          </a:xfrm>
          <a:noFill/>
        </p:grpSpPr>
        <p:sp>
          <p:nvSpPr>
            <p:cNvPr id="377" name="Rectangle 110"/>
            <p:cNvSpPr>
              <a:spLocks noChangeArrowheads="1"/>
            </p:cNvSpPr>
            <p:nvPr/>
          </p:nvSpPr>
          <p:spPr bwMode="auto">
            <a:xfrm>
              <a:off x="1543418" y="3549023"/>
              <a:ext cx="49213" cy="50800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8" name="Line 70"/>
            <p:cNvSpPr>
              <a:spLocks noChangeShapeType="1"/>
            </p:cNvSpPr>
            <p:nvPr/>
          </p:nvSpPr>
          <p:spPr bwMode="auto">
            <a:xfrm>
              <a:off x="1700581" y="3574423"/>
              <a:ext cx="322263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9" name="Rectangle 112"/>
            <p:cNvSpPr>
              <a:spLocks noChangeArrowheads="1"/>
            </p:cNvSpPr>
            <p:nvPr/>
          </p:nvSpPr>
          <p:spPr bwMode="auto">
            <a:xfrm>
              <a:off x="1543418" y="3664911"/>
              <a:ext cx="49213" cy="49213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0" name="Line 72"/>
            <p:cNvSpPr>
              <a:spLocks noChangeShapeType="1"/>
            </p:cNvSpPr>
            <p:nvPr/>
          </p:nvSpPr>
          <p:spPr bwMode="auto">
            <a:xfrm>
              <a:off x="1700581" y="3690311"/>
              <a:ext cx="322263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1" name="Rectangle 114"/>
            <p:cNvSpPr>
              <a:spLocks noChangeArrowheads="1"/>
            </p:cNvSpPr>
            <p:nvPr/>
          </p:nvSpPr>
          <p:spPr bwMode="auto">
            <a:xfrm>
              <a:off x="1543418" y="3780798"/>
              <a:ext cx="49213" cy="49213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2" name="Line 74"/>
            <p:cNvSpPr>
              <a:spLocks noChangeShapeType="1"/>
            </p:cNvSpPr>
            <p:nvPr/>
          </p:nvSpPr>
          <p:spPr bwMode="auto">
            <a:xfrm>
              <a:off x="1700581" y="3806198"/>
              <a:ext cx="322263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83" name="Group 203"/>
          <p:cNvGrpSpPr/>
          <p:nvPr/>
        </p:nvGrpSpPr>
        <p:grpSpPr>
          <a:xfrm>
            <a:off x="8459851" y="2390362"/>
            <a:ext cx="439473" cy="439473"/>
            <a:chOff x="3362693" y="3437898"/>
            <a:chExt cx="484188" cy="484188"/>
          </a:xfrm>
          <a:noFill/>
        </p:grpSpPr>
        <p:sp>
          <p:nvSpPr>
            <p:cNvPr id="384" name="Line 75"/>
            <p:cNvSpPr>
              <a:spLocks noChangeShapeType="1"/>
            </p:cNvSpPr>
            <p:nvPr/>
          </p:nvSpPr>
          <p:spPr bwMode="auto">
            <a:xfrm flipV="1">
              <a:off x="3545256" y="3450598"/>
              <a:ext cx="230188" cy="231775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5" name="Line 76"/>
            <p:cNvSpPr>
              <a:spLocks noChangeShapeType="1"/>
            </p:cNvSpPr>
            <p:nvPr/>
          </p:nvSpPr>
          <p:spPr bwMode="auto">
            <a:xfrm flipH="1">
              <a:off x="3602406" y="3507748"/>
              <a:ext cx="231775" cy="231775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6" name="Freeform 118"/>
            <p:cNvSpPr/>
            <p:nvPr/>
          </p:nvSpPr>
          <p:spPr bwMode="auto">
            <a:xfrm>
              <a:off x="3775443" y="3437898"/>
              <a:ext cx="71438" cy="69850"/>
            </a:xfrm>
            <a:custGeom>
              <a:avLst/>
              <a:gdLst>
                <a:gd name="T0" fmla="*/ 0 w 34"/>
                <a:gd name="T1" fmla="*/ 6 h 34"/>
                <a:gd name="T2" fmla="*/ 27 w 34"/>
                <a:gd name="T3" fmla="*/ 8 h 34"/>
                <a:gd name="T4" fmla="*/ 28 w 34"/>
                <a:gd name="T5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34">
                  <a:moveTo>
                    <a:pt x="0" y="6"/>
                  </a:moveTo>
                  <a:cubicBezTo>
                    <a:pt x="5" y="1"/>
                    <a:pt x="20" y="0"/>
                    <a:pt x="27" y="8"/>
                  </a:cubicBezTo>
                  <a:cubicBezTo>
                    <a:pt x="34" y="15"/>
                    <a:pt x="33" y="28"/>
                    <a:pt x="28" y="34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7" name="Freeform 119"/>
            <p:cNvSpPr/>
            <p:nvPr/>
          </p:nvSpPr>
          <p:spPr bwMode="auto">
            <a:xfrm>
              <a:off x="3511918" y="3682373"/>
              <a:ext cx="90488" cy="90488"/>
            </a:xfrm>
            <a:custGeom>
              <a:avLst/>
              <a:gdLst>
                <a:gd name="T0" fmla="*/ 57 w 57"/>
                <a:gd name="T1" fmla="*/ 36 h 57"/>
                <a:gd name="T2" fmla="*/ 0 w 57"/>
                <a:gd name="T3" fmla="*/ 57 h 57"/>
                <a:gd name="T4" fmla="*/ 21 w 57"/>
                <a:gd name="T5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57">
                  <a:moveTo>
                    <a:pt x="57" y="36"/>
                  </a:moveTo>
                  <a:lnTo>
                    <a:pt x="0" y="57"/>
                  </a:lnTo>
                  <a:lnTo>
                    <a:pt x="21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8" name="Freeform 120"/>
            <p:cNvSpPr/>
            <p:nvPr/>
          </p:nvSpPr>
          <p:spPr bwMode="auto">
            <a:xfrm>
              <a:off x="3362693" y="3507748"/>
              <a:ext cx="412750" cy="414338"/>
            </a:xfrm>
            <a:custGeom>
              <a:avLst/>
              <a:gdLst>
                <a:gd name="T0" fmla="*/ 260 w 260"/>
                <a:gd name="T1" fmla="*/ 94 h 261"/>
                <a:gd name="T2" fmla="*/ 260 w 260"/>
                <a:gd name="T3" fmla="*/ 261 h 261"/>
                <a:gd name="T4" fmla="*/ 0 w 260"/>
                <a:gd name="T5" fmla="*/ 261 h 261"/>
                <a:gd name="T6" fmla="*/ 0 w 260"/>
                <a:gd name="T7" fmla="*/ 0 h 261"/>
                <a:gd name="T8" fmla="*/ 167 w 260"/>
                <a:gd name="T9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0" h="261">
                  <a:moveTo>
                    <a:pt x="260" y="94"/>
                  </a:moveTo>
                  <a:lnTo>
                    <a:pt x="260" y="261"/>
                  </a:lnTo>
                  <a:lnTo>
                    <a:pt x="0" y="261"/>
                  </a:lnTo>
                  <a:lnTo>
                    <a:pt x="0" y="0"/>
                  </a:lnTo>
                  <a:lnTo>
                    <a:pt x="167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89" name="Group 204"/>
          <p:cNvGrpSpPr/>
          <p:nvPr/>
        </p:nvGrpSpPr>
        <p:grpSpPr>
          <a:xfrm>
            <a:off x="9489285" y="2392638"/>
            <a:ext cx="435150" cy="435150"/>
            <a:chOff x="4272331" y="3442661"/>
            <a:chExt cx="479425" cy="479425"/>
          </a:xfrm>
          <a:noFill/>
        </p:grpSpPr>
        <p:sp>
          <p:nvSpPr>
            <p:cNvPr id="390" name="Line 80"/>
            <p:cNvSpPr>
              <a:spLocks noChangeShapeType="1"/>
            </p:cNvSpPr>
            <p:nvPr/>
          </p:nvSpPr>
          <p:spPr bwMode="auto">
            <a:xfrm flipH="1" flipV="1">
              <a:off x="4272331" y="3442661"/>
              <a:ext cx="165100" cy="16510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1" name="Freeform 122"/>
            <p:cNvSpPr/>
            <p:nvPr/>
          </p:nvSpPr>
          <p:spPr bwMode="auto">
            <a:xfrm>
              <a:off x="4272331" y="3442661"/>
              <a:ext cx="100013" cy="98425"/>
            </a:xfrm>
            <a:custGeom>
              <a:avLst/>
              <a:gdLst>
                <a:gd name="T0" fmla="*/ 0 w 63"/>
                <a:gd name="T1" fmla="*/ 62 h 62"/>
                <a:gd name="T2" fmla="*/ 0 w 63"/>
                <a:gd name="T3" fmla="*/ 0 h 62"/>
                <a:gd name="T4" fmla="*/ 63 w 63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62">
                  <a:moveTo>
                    <a:pt x="0" y="62"/>
                  </a:moveTo>
                  <a:lnTo>
                    <a:pt x="0" y="0"/>
                  </a:lnTo>
                  <a:lnTo>
                    <a:pt x="63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2" name="Line 82"/>
            <p:cNvSpPr>
              <a:spLocks noChangeShapeType="1"/>
            </p:cNvSpPr>
            <p:nvPr/>
          </p:nvSpPr>
          <p:spPr bwMode="auto">
            <a:xfrm flipV="1">
              <a:off x="4586656" y="3442661"/>
              <a:ext cx="165100" cy="16510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3" name="Freeform 124"/>
            <p:cNvSpPr/>
            <p:nvPr/>
          </p:nvSpPr>
          <p:spPr bwMode="auto">
            <a:xfrm>
              <a:off x="4653331" y="3442661"/>
              <a:ext cx="98425" cy="98425"/>
            </a:xfrm>
            <a:custGeom>
              <a:avLst/>
              <a:gdLst>
                <a:gd name="T0" fmla="*/ 62 w 62"/>
                <a:gd name="T1" fmla="*/ 62 h 62"/>
                <a:gd name="T2" fmla="*/ 62 w 62"/>
                <a:gd name="T3" fmla="*/ 0 h 62"/>
                <a:gd name="T4" fmla="*/ 0 w 62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2">
                  <a:moveTo>
                    <a:pt x="62" y="62"/>
                  </a:moveTo>
                  <a:lnTo>
                    <a:pt x="62" y="0"/>
                  </a:lnTo>
                  <a:lnTo>
                    <a:pt x="0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4" name="Line 84"/>
            <p:cNvSpPr>
              <a:spLocks noChangeShapeType="1"/>
            </p:cNvSpPr>
            <p:nvPr/>
          </p:nvSpPr>
          <p:spPr bwMode="auto">
            <a:xfrm>
              <a:off x="4586656" y="3755398"/>
              <a:ext cx="165100" cy="16668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5" name="Freeform 126"/>
            <p:cNvSpPr/>
            <p:nvPr/>
          </p:nvSpPr>
          <p:spPr bwMode="auto">
            <a:xfrm>
              <a:off x="4653331" y="3822073"/>
              <a:ext cx="98425" cy="100013"/>
            </a:xfrm>
            <a:custGeom>
              <a:avLst/>
              <a:gdLst>
                <a:gd name="T0" fmla="*/ 62 w 62"/>
                <a:gd name="T1" fmla="*/ 0 h 63"/>
                <a:gd name="T2" fmla="*/ 62 w 62"/>
                <a:gd name="T3" fmla="*/ 63 h 63"/>
                <a:gd name="T4" fmla="*/ 0 w 62"/>
                <a:gd name="T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3">
                  <a:moveTo>
                    <a:pt x="62" y="0"/>
                  </a:moveTo>
                  <a:lnTo>
                    <a:pt x="62" y="63"/>
                  </a:lnTo>
                  <a:lnTo>
                    <a:pt x="0" y="63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6" name="Line 86"/>
            <p:cNvSpPr>
              <a:spLocks noChangeShapeType="1"/>
            </p:cNvSpPr>
            <p:nvPr/>
          </p:nvSpPr>
          <p:spPr bwMode="auto">
            <a:xfrm flipH="1">
              <a:off x="4272331" y="3755398"/>
              <a:ext cx="165100" cy="16668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7" name="Freeform 128"/>
            <p:cNvSpPr/>
            <p:nvPr/>
          </p:nvSpPr>
          <p:spPr bwMode="auto">
            <a:xfrm>
              <a:off x="4272331" y="3822073"/>
              <a:ext cx="100013" cy="100013"/>
            </a:xfrm>
            <a:custGeom>
              <a:avLst/>
              <a:gdLst>
                <a:gd name="T0" fmla="*/ 0 w 63"/>
                <a:gd name="T1" fmla="*/ 0 h 63"/>
                <a:gd name="T2" fmla="*/ 0 w 63"/>
                <a:gd name="T3" fmla="*/ 63 h 63"/>
                <a:gd name="T4" fmla="*/ 63 w 63"/>
                <a:gd name="T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63">
                  <a:moveTo>
                    <a:pt x="0" y="0"/>
                  </a:moveTo>
                  <a:lnTo>
                    <a:pt x="0" y="63"/>
                  </a:lnTo>
                  <a:lnTo>
                    <a:pt x="63" y="63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98" name="Group 205"/>
          <p:cNvGrpSpPr/>
          <p:nvPr/>
        </p:nvGrpSpPr>
        <p:grpSpPr>
          <a:xfrm>
            <a:off x="10521544" y="2392638"/>
            <a:ext cx="435150" cy="435150"/>
            <a:chOff x="5181968" y="3442661"/>
            <a:chExt cx="479425" cy="479425"/>
          </a:xfrm>
          <a:noFill/>
        </p:grpSpPr>
        <p:sp>
          <p:nvSpPr>
            <p:cNvPr id="399" name="Line 88"/>
            <p:cNvSpPr>
              <a:spLocks noChangeShapeType="1"/>
            </p:cNvSpPr>
            <p:nvPr/>
          </p:nvSpPr>
          <p:spPr bwMode="auto">
            <a:xfrm>
              <a:off x="5181968" y="3442661"/>
              <a:ext cx="165100" cy="16510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0" name="Freeform 130"/>
            <p:cNvSpPr/>
            <p:nvPr/>
          </p:nvSpPr>
          <p:spPr bwMode="auto">
            <a:xfrm>
              <a:off x="5248643" y="3507748"/>
              <a:ext cx="98425" cy="100013"/>
            </a:xfrm>
            <a:custGeom>
              <a:avLst/>
              <a:gdLst>
                <a:gd name="T0" fmla="*/ 62 w 62"/>
                <a:gd name="T1" fmla="*/ 0 h 63"/>
                <a:gd name="T2" fmla="*/ 62 w 62"/>
                <a:gd name="T3" fmla="*/ 63 h 63"/>
                <a:gd name="T4" fmla="*/ 0 w 62"/>
                <a:gd name="T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3">
                  <a:moveTo>
                    <a:pt x="62" y="0"/>
                  </a:moveTo>
                  <a:lnTo>
                    <a:pt x="62" y="63"/>
                  </a:lnTo>
                  <a:lnTo>
                    <a:pt x="0" y="63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1" name="Line 90"/>
            <p:cNvSpPr>
              <a:spLocks noChangeShapeType="1"/>
            </p:cNvSpPr>
            <p:nvPr/>
          </p:nvSpPr>
          <p:spPr bwMode="auto">
            <a:xfrm flipH="1">
              <a:off x="5496293" y="3442661"/>
              <a:ext cx="165100" cy="16510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2" name="Freeform 132"/>
            <p:cNvSpPr/>
            <p:nvPr/>
          </p:nvSpPr>
          <p:spPr bwMode="auto">
            <a:xfrm>
              <a:off x="5496293" y="3507748"/>
              <a:ext cx="100013" cy="100013"/>
            </a:xfrm>
            <a:custGeom>
              <a:avLst/>
              <a:gdLst>
                <a:gd name="T0" fmla="*/ 0 w 63"/>
                <a:gd name="T1" fmla="*/ 0 h 63"/>
                <a:gd name="T2" fmla="*/ 0 w 63"/>
                <a:gd name="T3" fmla="*/ 63 h 63"/>
                <a:gd name="T4" fmla="*/ 63 w 63"/>
                <a:gd name="T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63">
                  <a:moveTo>
                    <a:pt x="0" y="0"/>
                  </a:moveTo>
                  <a:lnTo>
                    <a:pt x="0" y="63"/>
                  </a:lnTo>
                  <a:lnTo>
                    <a:pt x="63" y="63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3" name="Line 92"/>
            <p:cNvSpPr>
              <a:spLocks noChangeShapeType="1"/>
            </p:cNvSpPr>
            <p:nvPr/>
          </p:nvSpPr>
          <p:spPr bwMode="auto">
            <a:xfrm flipH="1" flipV="1">
              <a:off x="5496293" y="3755398"/>
              <a:ext cx="165100" cy="16668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4" name="Freeform 134"/>
            <p:cNvSpPr/>
            <p:nvPr/>
          </p:nvSpPr>
          <p:spPr bwMode="auto">
            <a:xfrm>
              <a:off x="5496293" y="3755398"/>
              <a:ext cx="100013" cy="100013"/>
            </a:xfrm>
            <a:custGeom>
              <a:avLst/>
              <a:gdLst>
                <a:gd name="T0" fmla="*/ 0 w 63"/>
                <a:gd name="T1" fmla="*/ 63 h 63"/>
                <a:gd name="T2" fmla="*/ 0 w 63"/>
                <a:gd name="T3" fmla="*/ 0 h 63"/>
                <a:gd name="T4" fmla="*/ 63 w 63"/>
                <a:gd name="T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63">
                  <a:moveTo>
                    <a:pt x="0" y="63"/>
                  </a:moveTo>
                  <a:lnTo>
                    <a:pt x="0" y="0"/>
                  </a:lnTo>
                  <a:lnTo>
                    <a:pt x="63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5" name="Line 94"/>
            <p:cNvSpPr>
              <a:spLocks noChangeShapeType="1"/>
            </p:cNvSpPr>
            <p:nvPr/>
          </p:nvSpPr>
          <p:spPr bwMode="auto">
            <a:xfrm flipV="1">
              <a:off x="5181968" y="3755398"/>
              <a:ext cx="165100" cy="16668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6" name="Freeform 136"/>
            <p:cNvSpPr/>
            <p:nvPr/>
          </p:nvSpPr>
          <p:spPr bwMode="auto">
            <a:xfrm>
              <a:off x="5248643" y="3755398"/>
              <a:ext cx="98425" cy="100013"/>
            </a:xfrm>
            <a:custGeom>
              <a:avLst/>
              <a:gdLst>
                <a:gd name="T0" fmla="*/ 62 w 62"/>
                <a:gd name="T1" fmla="*/ 63 h 63"/>
                <a:gd name="T2" fmla="*/ 62 w 62"/>
                <a:gd name="T3" fmla="*/ 0 h 63"/>
                <a:gd name="T4" fmla="*/ 0 w 62"/>
                <a:gd name="T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3">
                  <a:moveTo>
                    <a:pt x="62" y="63"/>
                  </a:moveTo>
                  <a:lnTo>
                    <a:pt x="62" y="0"/>
                  </a:lnTo>
                  <a:lnTo>
                    <a:pt x="0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07" name="Group 206"/>
          <p:cNvGrpSpPr/>
          <p:nvPr/>
        </p:nvGrpSpPr>
        <p:grpSpPr>
          <a:xfrm>
            <a:off x="1355411" y="3237469"/>
            <a:ext cx="435150" cy="436592"/>
            <a:chOff x="1531880" y="3391065"/>
            <a:chExt cx="479425" cy="481013"/>
          </a:xfrm>
          <a:noFill/>
        </p:grpSpPr>
        <p:sp>
          <p:nvSpPr>
            <p:cNvPr id="408" name="Oval 137"/>
            <p:cNvSpPr>
              <a:spLocks noChangeArrowheads="1"/>
            </p:cNvSpPr>
            <p:nvPr/>
          </p:nvSpPr>
          <p:spPr bwMode="auto">
            <a:xfrm>
              <a:off x="1531880" y="3391065"/>
              <a:ext cx="479425" cy="481013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9" name="Freeform 138"/>
            <p:cNvSpPr/>
            <p:nvPr/>
          </p:nvSpPr>
          <p:spPr bwMode="auto">
            <a:xfrm>
              <a:off x="1714443" y="3506952"/>
              <a:ext cx="114300" cy="182563"/>
            </a:xfrm>
            <a:custGeom>
              <a:avLst/>
              <a:gdLst>
                <a:gd name="T0" fmla="*/ 28 w 56"/>
                <a:gd name="T1" fmla="*/ 88 h 88"/>
                <a:gd name="T2" fmla="*/ 44 w 56"/>
                <a:gd name="T3" fmla="*/ 55 h 88"/>
                <a:gd name="T4" fmla="*/ 56 w 56"/>
                <a:gd name="T5" fmla="*/ 30 h 88"/>
                <a:gd name="T6" fmla="*/ 28 w 56"/>
                <a:gd name="T7" fmla="*/ 0 h 88"/>
                <a:gd name="T8" fmla="*/ 0 w 56"/>
                <a:gd name="T9" fmla="*/ 2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88">
                  <a:moveTo>
                    <a:pt x="28" y="88"/>
                  </a:moveTo>
                  <a:cubicBezTo>
                    <a:pt x="28" y="88"/>
                    <a:pt x="26" y="70"/>
                    <a:pt x="44" y="55"/>
                  </a:cubicBezTo>
                  <a:cubicBezTo>
                    <a:pt x="53" y="48"/>
                    <a:pt x="56" y="40"/>
                    <a:pt x="56" y="30"/>
                  </a:cubicBezTo>
                  <a:cubicBezTo>
                    <a:pt x="56" y="14"/>
                    <a:pt x="43" y="0"/>
                    <a:pt x="28" y="0"/>
                  </a:cubicBezTo>
                  <a:cubicBezTo>
                    <a:pt x="13" y="0"/>
                    <a:pt x="0" y="13"/>
                    <a:pt x="0" y="29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0" name="Oval 139"/>
            <p:cNvSpPr>
              <a:spLocks noChangeArrowheads="1"/>
            </p:cNvSpPr>
            <p:nvPr/>
          </p:nvSpPr>
          <p:spPr bwMode="auto">
            <a:xfrm>
              <a:off x="1763655" y="3746665"/>
              <a:ext cx="15875" cy="17463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11" name="Freeform 142"/>
          <p:cNvSpPr/>
          <p:nvPr/>
        </p:nvSpPr>
        <p:spPr bwMode="auto">
          <a:xfrm>
            <a:off x="2341131" y="3234435"/>
            <a:ext cx="377515" cy="442355"/>
          </a:xfrm>
          <a:custGeom>
            <a:avLst/>
            <a:gdLst>
              <a:gd name="T0" fmla="*/ 9 w 201"/>
              <a:gd name="T1" fmla="*/ 233 h 236"/>
              <a:gd name="T2" fmla="*/ 0 w 201"/>
              <a:gd name="T3" fmla="*/ 227 h 236"/>
              <a:gd name="T4" fmla="*/ 0 w 201"/>
              <a:gd name="T5" fmla="*/ 9 h 236"/>
              <a:gd name="T6" fmla="*/ 9 w 201"/>
              <a:gd name="T7" fmla="*/ 3 h 236"/>
              <a:gd name="T8" fmla="*/ 196 w 201"/>
              <a:gd name="T9" fmla="*/ 116 h 236"/>
              <a:gd name="T10" fmla="*/ 196 w 201"/>
              <a:gd name="T11" fmla="*/ 127 h 236"/>
              <a:gd name="T12" fmla="*/ 9 w 201"/>
              <a:gd name="T13" fmla="*/ 233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" h="236">
                <a:moveTo>
                  <a:pt x="9" y="233"/>
                </a:moveTo>
                <a:cubicBezTo>
                  <a:pt x="4" y="236"/>
                  <a:pt x="0" y="233"/>
                  <a:pt x="0" y="227"/>
                </a:cubicBezTo>
                <a:cubicBezTo>
                  <a:pt x="0" y="9"/>
                  <a:pt x="0" y="9"/>
                  <a:pt x="0" y="9"/>
                </a:cubicBezTo>
                <a:cubicBezTo>
                  <a:pt x="0" y="3"/>
                  <a:pt x="4" y="0"/>
                  <a:pt x="9" y="3"/>
                </a:cubicBezTo>
                <a:cubicBezTo>
                  <a:pt x="196" y="116"/>
                  <a:pt x="196" y="116"/>
                  <a:pt x="196" y="116"/>
                </a:cubicBezTo>
                <a:cubicBezTo>
                  <a:pt x="201" y="119"/>
                  <a:pt x="201" y="124"/>
                  <a:pt x="196" y="127"/>
                </a:cubicBezTo>
                <a:lnTo>
                  <a:pt x="9" y="233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12" name="Freeform 143"/>
          <p:cNvSpPr/>
          <p:nvPr/>
        </p:nvSpPr>
        <p:spPr bwMode="auto">
          <a:xfrm>
            <a:off x="4333555" y="3299671"/>
            <a:ext cx="436591" cy="318438"/>
          </a:xfrm>
          <a:custGeom>
            <a:avLst/>
            <a:gdLst>
              <a:gd name="T0" fmla="*/ 4 w 233"/>
              <a:gd name="T1" fmla="*/ 86 h 170"/>
              <a:gd name="T2" fmla="*/ 134 w 233"/>
              <a:gd name="T3" fmla="*/ 168 h 170"/>
              <a:gd name="T4" fmla="*/ 141 w 233"/>
              <a:gd name="T5" fmla="*/ 164 h 170"/>
              <a:gd name="T6" fmla="*/ 141 w 233"/>
              <a:gd name="T7" fmla="*/ 116 h 170"/>
              <a:gd name="T8" fmla="*/ 226 w 233"/>
              <a:gd name="T9" fmla="*/ 168 h 170"/>
              <a:gd name="T10" fmla="*/ 233 w 233"/>
              <a:gd name="T11" fmla="*/ 164 h 170"/>
              <a:gd name="T12" fmla="*/ 233 w 233"/>
              <a:gd name="T13" fmla="*/ 6 h 170"/>
              <a:gd name="T14" fmla="*/ 226 w 233"/>
              <a:gd name="T15" fmla="*/ 2 h 170"/>
              <a:gd name="T16" fmla="*/ 141 w 233"/>
              <a:gd name="T17" fmla="*/ 55 h 170"/>
              <a:gd name="T18" fmla="*/ 141 w 233"/>
              <a:gd name="T19" fmla="*/ 6 h 170"/>
              <a:gd name="T20" fmla="*/ 134 w 233"/>
              <a:gd name="T21" fmla="*/ 2 h 170"/>
              <a:gd name="T22" fmla="*/ 4 w 233"/>
              <a:gd name="T23" fmla="*/ 78 h 170"/>
              <a:gd name="T24" fmla="*/ 4 w 233"/>
              <a:gd name="T25" fmla="*/ 86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33" h="170">
                <a:moveTo>
                  <a:pt x="4" y="86"/>
                </a:moveTo>
                <a:cubicBezTo>
                  <a:pt x="134" y="168"/>
                  <a:pt x="134" y="168"/>
                  <a:pt x="134" y="168"/>
                </a:cubicBezTo>
                <a:cubicBezTo>
                  <a:pt x="137" y="170"/>
                  <a:pt x="141" y="169"/>
                  <a:pt x="141" y="164"/>
                </a:cubicBezTo>
                <a:cubicBezTo>
                  <a:pt x="141" y="116"/>
                  <a:pt x="141" y="116"/>
                  <a:pt x="141" y="116"/>
                </a:cubicBezTo>
                <a:cubicBezTo>
                  <a:pt x="226" y="168"/>
                  <a:pt x="226" y="168"/>
                  <a:pt x="226" y="168"/>
                </a:cubicBezTo>
                <a:cubicBezTo>
                  <a:pt x="230" y="170"/>
                  <a:pt x="233" y="169"/>
                  <a:pt x="233" y="164"/>
                </a:cubicBezTo>
                <a:cubicBezTo>
                  <a:pt x="233" y="6"/>
                  <a:pt x="233" y="6"/>
                  <a:pt x="233" y="6"/>
                </a:cubicBezTo>
                <a:cubicBezTo>
                  <a:pt x="233" y="2"/>
                  <a:pt x="230" y="0"/>
                  <a:pt x="226" y="2"/>
                </a:cubicBezTo>
                <a:cubicBezTo>
                  <a:pt x="141" y="55"/>
                  <a:pt x="141" y="55"/>
                  <a:pt x="141" y="55"/>
                </a:cubicBezTo>
                <a:cubicBezTo>
                  <a:pt x="141" y="6"/>
                  <a:pt x="141" y="6"/>
                  <a:pt x="141" y="6"/>
                </a:cubicBezTo>
                <a:cubicBezTo>
                  <a:pt x="141" y="2"/>
                  <a:pt x="137" y="0"/>
                  <a:pt x="134" y="2"/>
                </a:cubicBezTo>
                <a:cubicBezTo>
                  <a:pt x="4" y="78"/>
                  <a:pt x="4" y="78"/>
                  <a:pt x="4" y="78"/>
                </a:cubicBezTo>
                <a:cubicBezTo>
                  <a:pt x="0" y="80"/>
                  <a:pt x="0" y="84"/>
                  <a:pt x="4" y="86"/>
                </a:cubicBez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413" name="Freeform 144"/>
          <p:cNvSpPr/>
          <p:nvPr/>
        </p:nvSpPr>
        <p:spPr bwMode="auto">
          <a:xfrm>
            <a:off x="5343176" y="3299671"/>
            <a:ext cx="436591" cy="318438"/>
          </a:xfrm>
          <a:custGeom>
            <a:avLst/>
            <a:gdLst>
              <a:gd name="T0" fmla="*/ 229 w 233"/>
              <a:gd name="T1" fmla="*/ 84 h 170"/>
              <a:gd name="T2" fmla="*/ 99 w 233"/>
              <a:gd name="T3" fmla="*/ 2 h 170"/>
              <a:gd name="T4" fmla="*/ 92 w 233"/>
              <a:gd name="T5" fmla="*/ 6 h 170"/>
              <a:gd name="T6" fmla="*/ 92 w 233"/>
              <a:gd name="T7" fmla="*/ 54 h 170"/>
              <a:gd name="T8" fmla="*/ 7 w 233"/>
              <a:gd name="T9" fmla="*/ 2 h 170"/>
              <a:gd name="T10" fmla="*/ 0 w 233"/>
              <a:gd name="T11" fmla="*/ 6 h 170"/>
              <a:gd name="T12" fmla="*/ 0 w 233"/>
              <a:gd name="T13" fmla="*/ 164 h 170"/>
              <a:gd name="T14" fmla="*/ 7 w 233"/>
              <a:gd name="T15" fmla="*/ 168 h 170"/>
              <a:gd name="T16" fmla="*/ 92 w 233"/>
              <a:gd name="T17" fmla="*/ 115 h 170"/>
              <a:gd name="T18" fmla="*/ 92 w 233"/>
              <a:gd name="T19" fmla="*/ 164 h 170"/>
              <a:gd name="T20" fmla="*/ 99 w 233"/>
              <a:gd name="T21" fmla="*/ 168 h 170"/>
              <a:gd name="T22" fmla="*/ 229 w 233"/>
              <a:gd name="T23" fmla="*/ 92 h 170"/>
              <a:gd name="T24" fmla="*/ 229 w 233"/>
              <a:gd name="T25" fmla="*/ 84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33" h="170">
                <a:moveTo>
                  <a:pt x="229" y="84"/>
                </a:moveTo>
                <a:cubicBezTo>
                  <a:pt x="99" y="2"/>
                  <a:pt x="99" y="2"/>
                  <a:pt x="99" y="2"/>
                </a:cubicBezTo>
                <a:cubicBezTo>
                  <a:pt x="96" y="0"/>
                  <a:pt x="92" y="1"/>
                  <a:pt x="92" y="6"/>
                </a:cubicBezTo>
                <a:cubicBezTo>
                  <a:pt x="92" y="54"/>
                  <a:pt x="92" y="54"/>
                  <a:pt x="92" y="54"/>
                </a:cubicBezTo>
                <a:cubicBezTo>
                  <a:pt x="7" y="2"/>
                  <a:pt x="7" y="2"/>
                  <a:pt x="7" y="2"/>
                </a:cubicBezTo>
                <a:cubicBezTo>
                  <a:pt x="3" y="0"/>
                  <a:pt x="0" y="1"/>
                  <a:pt x="0" y="6"/>
                </a:cubicBezTo>
                <a:cubicBezTo>
                  <a:pt x="0" y="164"/>
                  <a:pt x="0" y="164"/>
                  <a:pt x="0" y="164"/>
                </a:cubicBezTo>
                <a:cubicBezTo>
                  <a:pt x="0" y="169"/>
                  <a:pt x="3" y="170"/>
                  <a:pt x="7" y="168"/>
                </a:cubicBezTo>
                <a:cubicBezTo>
                  <a:pt x="92" y="115"/>
                  <a:pt x="92" y="115"/>
                  <a:pt x="92" y="115"/>
                </a:cubicBezTo>
                <a:cubicBezTo>
                  <a:pt x="92" y="164"/>
                  <a:pt x="92" y="164"/>
                  <a:pt x="92" y="164"/>
                </a:cubicBezTo>
                <a:cubicBezTo>
                  <a:pt x="92" y="169"/>
                  <a:pt x="96" y="170"/>
                  <a:pt x="99" y="168"/>
                </a:cubicBezTo>
                <a:cubicBezTo>
                  <a:pt x="229" y="92"/>
                  <a:pt x="229" y="92"/>
                  <a:pt x="229" y="92"/>
                </a:cubicBezTo>
                <a:cubicBezTo>
                  <a:pt x="233" y="90"/>
                  <a:pt x="233" y="86"/>
                  <a:pt x="229" y="84"/>
                </a:cubicBez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414" name="Group 210"/>
          <p:cNvGrpSpPr/>
          <p:nvPr/>
        </p:nvGrpSpPr>
        <p:grpSpPr>
          <a:xfrm>
            <a:off x="8525846" y="3238228"/>
            <a:ext cx="314115" cy="435151"/>
            <a:chOff x="7940888" y="3423186"/>
            <a:chExt cx="346075" cy="479426"/>
          </a:xfrm>
          <a:noFill/>
        </p:grpSpPr>
        <p:sp>
          <p:nvSpPr>
            <p:cNvPr id="415" name="Oval 145"/>
            <p:cNvSpPr>
              <a:spLocks noChangeArrowheads="1"/>
            </p:cNvSpPr>
            <p:nvPr/>
          </p:nvSpPr>
          <p:spPr bwMode="auto">
            <a:xfrm>
              <a:off x="7940888" y="3754974"/>
              <a:ext cx="180975" cy="147638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6" name="Freeform 146"/>
            <p:cNvSpPr/>
            <p:nvPr/>
          </p:nvSpPr>
          <p:spPr bwMode="auto">
            <a:xfrm>
              <a:off x="8121863" y="3423186"/>
              <a:ext cx="165100" cy="407988"/>
            </a:xfrm>
            <a:custGeom>
              <a:avLst/>
              <a:gdLst>
                <a:gd name="T0" fmla="*/ 0 w 104"/>
                <a:gd name="T1" fmla="*/ 257 h 257"/>
                <a:gd name="T2" fmla="*/ 0 w 104"/>
                <a:gd name="T3" fmla="*/ 0 h 257"/>
                <a:gd name="T4" fmla="*/ 104 w 104"/>
                <a:gd name="T5" fmla="*/ 99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4" h="257">
                  <a:moveTo>
                    <a:pt x="0" y="257"/>
                  </a:moveTo>
                  <a:lnTo>
                    <a:pt x="0" y="0"/>
                  </a:lnTo>
                  <a:lnTo>
                    <a:pt x="104" y="99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17" name="Group 211"/>
          <p:cNvGrpSpPr/>
          <p:nvPr/>
        </p:nvGrpSpPr>
        <p:grpSpPr>
          <a:xfrm>
            <a:off x="9504456" y="3238228"/>
            <a:ext cx="406333" cy="435151"/>
            <a:chOff x="8791788" y="3423186"/>
            <a:chExt cx="447676" cy="479426"/>
          </a:xfrm>
          <a:noFill/>
        </p:grpSpPr>
        <p:sp>
          <p:nvSpPr>
            <p:cNvPr id="418" name="Oval 147"/>
            <p:cNvSpPr>
              <a:spLocks noChangeArrowheads="1"/>
            </p:cNvSpPr>
            <p:nvPr/>
          </p:nvSpPr>
          <p:spPr bwMode="auto">
            <a:xfrm>
              <a:off x="8791788" y="3770849"/>
              <a:ext cx="165100" cy="131763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9" name="Freeform 148"/>
            <p:cNvSpPr/>
            <p:nvPr/>
          </p:nvSpPr>
          <p:spPr bwMode="auto">
            <a:xfrm>
              <a:off x="8956888" y="3423186"/>
              <a:ext cx="282575" cy="414338"/>
            </a:xfrm>
            <a:custGeom>
              <a:avLst/>
              <a:gdLst>
                <a:gd name="T0" fmla="*/ 0 w 178"/>
                <a:gd name="T1" fmla="*/ 261 h 261"/>
                <a:gd name="T2" fmla="*/ 0 w 178"/>
                <a:gd name="T3" fmla="*/ 39 h 261"/>
                <a:gd name="T4" fmla="*/ 178 w 178"/>
                <a:gd name="T5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8" h="261">
                  <a:moveTo>
                    <a:pt x="0" y="261"/>
                  </a:moveTo>
                  <a:lnTo>
                    <a:pt x="0" y="39"/>
                  </a:lnTo>
                  <a:lnTo>
                    <a:pt x="178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0" name="Oval 149"/>
            <p:cNvSpPr>
              <a:spLocks noChangeArrowheads="1"/>
            </p:cNvSpPr>
            <p:nvPr/>
          </p:nvSpPr>
          <p:spPr bwMode="auto">
            <a:xfrm>
              <a:off x="9072776" y="3688299"/>
              <a:ext cx="166688" cy="131763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1" name="Line 109"/>
            <p:cNvSpPr>
              <a:spLocks noChangeShapeType="1"/>
            </p:cNvSpPr>
            <p:nvPr/>
          </p:nvSpPr>
          <p:spPr bwMode="auto">
            <a:xfrm flipV="1">
              <a:off x="9239463" y="3423186"/>
              <a:ext cx="0" cy="33178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22" name="Group 209"/>
          <p:cNvGrpSpPr/>
          <p:nvPr/>
        </p:nvGrpSpPr>
        <p:grpSpPr>
          <a:xfrm>
            <a:off x="7383759" y="3235952"/>
            <a:ext cx="374632" cy="439473"/>
            <a:chOff x="6997913" y="3421599"/>
            <a:chExt cx="412750" cy="484188"/>
          </a:xfrm>
          <a:noFill/>
        </p:grpSpPr>
        <p:sp>
          <p:nvSpPr>
            <p:cNvPr id="423" name="Freeform 151"/>
            <p:cNvSpPr/>
            <p:nvPr/>
          </p:nvSpPr>
          <p:spPr bwMode="auto">
            <a:xfrm>
              <a:off x="6997913" y="3421599"/>
              <a:ext cx="406400" cy="484188"/>
            </a:xfrm>
            <a:custGeom>
              <a:avLst/>
              <a:gdLst>
                <a:gd name="T0" fmla="*/ 7 w 197"/>
                <a:gd name="T1" fmla="*/ 232 h 234"/>
                <a:gd name="T2" fmla="*/ 0 w 197"/>
                <a:gd name="T3" fmla="*/ 228 h 234"/>
                <a:gd name="T4" fmla="*/ 0 w 197"/>
                <a:gd name="T5" fmla="*/ 6 h 234"/>
                <a:gd name="T6" fmla="*/ 7 w 197"/>
                <a:gd name="T7" fmla="*/ 2 h 234"/>
                <a:gd name="T8" fmla="*/ 193 w 197"/>
                <a:gd name="T9" fmla="*/ 117 h 234"/>
                <a:gd name="T10" fmla="*/ 193 w 197"/>
                <a:gd name="T11" fmla="*/ 125 h 234"/>
                <a:gd name="T12" fmla="*/ 7 w 197"/>
                <a:gd name="T13" fmla="*/ 232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234">
                  <a:moveTo>
                    <a:pt x="7" y="232"/>
                  </a:moveTo>
                  <a:cubicBezTo>
                    <a:pt x="3" y="234"/>
                    <a:pt x="0" y="232"/>
                    <a:pt x="0" y="22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7" y="2"/>
                  </a:cubicBezTo>
                  <a:cubicBezTo>
                    <a:pt x="193" y="117"/>
                    <a:pt x="193" y="117"/>
                    <a:pt x="193" y="117"/>
                  </a:cubicBezTo>
                  <a:cubicBezTo>
                    <a:pt x="197" y="119"/>
                    <a:pt x="197" y="123"/>
                    <a:pt x="193" y="125"/>
                  </a:cubicBezTo>
                  <a:lnTo>
                    <a:pt x="7" y="232"/>
                  </a:ln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4" name="Line 111"/>
            <p:cNvSpPr>
              <a:spLocks noChangeShapeType="1"/>
            </p:cNvSpPr>
            <p:nvPr/>
          </p:nvSpPr>
          <p:spPr bwMode="auto">
            <a:xfrm flipV="1">
              <a:off x="7410663" y="3423186"/>
              <a:ext cx="0" cy="479425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25" name="Group 208"/>
          <p:cNvGrpSpPr/>
          <p:nvPr/>
        </p:nvGrpSpPr>
        <p:grpSpPr>
          <a:xfrm>
            <a:off x="6332289" y="3235952"/>
            <a:ext cx="374632" cy="439473"/>
            <a:chOff x="6088276" y="3421599"/>
            <a:chExt cx="412750" cy="484188"/>
          </a:xfrm>
          <a:noFill/>
        </p:grpSpPr>
        <p:sp>
          <p:nvSpPr>
            <p:cNvPr id="426" name="Freeform 153"/>
            <p:cNvSpPr/>
            <p:nvPr/>
          </p:nvSpPr>
          <p:spPr bwMode="auto">
            <a:xfrm>
              <a:off x="6094626" y="3421599"/>
              <a:ext cx="406400" cy="484188"/>
            </a:xfrm>
            <a:custGeom>
              <a:avLst/>
              <a:gdLst>
                <a:gd name="T0" fmla="*/ 190 w 197"/>
                <a:gd name="T1" fmla="*/ 2 h 234"/>
                <a:gd name="T2" fmla="*/ 197 w 197"/>
                <a:gd name="T3" fmla="*/ 6 h 234"/>
                <a:gd name="T4" fmla="*/ 197 w 197"/>
                <a:gd name="T5" fmla="*/ 228 h 234"/>
                <a:gd name="T6" fmla="*/ 190 w 197"/>
                <a:gd name="T7" fmla="*/ 232 h 234"/>
                <a:gd name="T8" fmla="*/ 4 w 197"/>
                <a:gd name="T9" fmla="*/ 117 h 234"/>
                <a:gd name="T10" fmla="*/ 4 w 197"/>
                <a:gd name="T11" fmla="*/ 109 h 234"/>
                <a:gd name="T12" fmla="*/ 190 w 197"/>
                <a:gd name="T13" fmla="*/ 2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" h="234">
                  <a:moveTo>
                    <a:pt x="190" y="2"/>
                  </a:moveTo>
                  <a:cubicBezTo>
                    <a:pt x="194" y="0"/>
                    <a:pt x="197" y="2"/>
                    <a:pt x="197" y="6"/>
                  </a:cubicBezTo>
                  <a:cubicBezTo>
                    <a:pt x="197" y="228"/>
                    <a:pt x="197" y="228"/>
                    <a:pt x="197" y="228"/>
                  </a:cubicBezTo>
                  <a:cubicBezTo>
                    <a:pt x="197" y="232"/>
                    <a:pt x="194" y="234"/>
                    <a:pt x="190" y="232"/>
                  </a:cubicBezTo>
                  <a:cubicBezTo>
                    <a:pt x="4" y="117"/>
                    <a:pt x="4" y="117"/>
                    <a:pt x="4" y="117"/>
                  </a:cubicBezTo>
                  <a:cubicBezTo>
                    <a:pt x="0" y="115"/>
                    <a:pt x="0" y="111"/>
                    <a:pt x="4" y="109"/>
                  </a:cubicBezTo>
                  <a:lnTo>
                    <a:pt x="190" y="2"/>
                  </a:ln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7" name="Line 113"/>
            <p:cNvSpPr>
              <a:spLocks noChangeShapeType="1"/>
            </p:cNvSpPr>
            <p:nvPr/>
          </p:nvSpPr>
          <p:spPr bwMode="auto">
            <a:xfrm>
              <a:off x="6088276" y="3423186"/>
              <a:ext cx="0" cy="479425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28" name="Group 31"/>
          <p:cNvGrpSpPr/>
          <p:nvPr/>
        </p:nvGrpSpPr>
        <p:grpSpPr>
          <a:xfrm>
            <a:off x="10521544" y="3238228"/>
            <a:ext cx="435150" cy="435151"/>
            <a:chOff x="5164827" y="4369759"/>
            <a:chExt cx="479425" cy="479426"/>
          </a:xfrm>
          <a:noFill/>
        </p:grpSpPr>
        <p:sp>
          <p:nvSpPr>
            <p:cNvPr id="429" name="Line 114"/>
            <p:cNvSpPr>
              <a:spLocks noChangeShapeType="1"/>
            </p:cNvSpPr>
            <p:nvPr/>
          </p:nvSpPr>
          <p:spPr bwMode="auto">
            <a:xfrm flipV="1">
              <a:off x="5214040" y="4660272"/>
              <a:ext cx="0" cy="188913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0" name="Line 115"/>
            <p:cNvSpPr>
              <a:spLocks noChangeShapeType="1"/>
            </p:cNvSpPr>
            <p:nvPr/>
          </p:nvSpPr>
          <p:spPr bwMode="auto">
            <a:xfrm flipV="1">
              <a:off x="5214040" y="4369759"/>
              <a:ext cx="0" cy="188913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1" name="Line 116"/>
            <p:cNvSpPr>
              <a:spLocks noChangeShapeType="1"/>
            </p:cNvSpPr>
            <p:nvPr/>
          </p:nvSpPr>
          <p:spPr bwMode="auto">
            <a:xfrm flipV="1">
              <a:off x="5595040" y="4568197"/>
              <a:ext cx="0" cy="28098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2" name="Line 117"/>
            <p:cNvSpPr>
              <a:spLocks noChangeShapeType="1"/>
            </p:cNvSpPr>
            <p:nvPr/>
          </p:nvSpPr>
          <p:spPr bwMode="auto">
            <a:xfrm flipV="1">
              <a:off x="5595040" y="4369759"/>
              <a:ext cx="0" cy="9525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3" name="Line 118"/>
            <p:cNvSpPr>
              <a:spLocks noChangeShapeType="1"/>
            </p:cNvSpPr>
            <p:nvPr/>
          </p:nvSpPr>
          <p:spPr bwMode="auto">
            <a:xfrm flipV="1">
              <a:off x="5404540" y="4758697"/>
              <a:ext cx="0" cy="9048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4" name="Line 119"/>
            <p:cNvSpPr>
              <a:spLocks noChangeShapeType="1"/>
            </p:cNvSpPr>
            <p:nvPr/>
          </p:nvSpPr>
          <p:spPr bwMode="auto">
            <a:xfrm flipV="1">
              <a:off x="5404540" y="4369759"/>
              <a:ext cx="0" cy="28733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5" name="Oval 161"/>
            <p:cNvSpPr>
              <a:spLocks noChangeArrowheads="1"/>
            </p:cNvSpPr>
            <p:nvPr/>
          </p:nvSpPr>
          <p:spPr bwMode="auto">
            <a:xfrm>
              <a:off x="5355327" y="4660272"/>
              <a:ext cx="98425" cy="9842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6" name="Oval 162"/>
            <p:cNvSpPr>
              <a:spLocks noChangeArrowheads="1"/>
            </p:cNvSpPr>
            <p:nvPr/>
          </p:nvSpPr>
          <p:spPr bwMode="auto">
            <a:xfrm>
              <a:off x="5545827" y="4469772"/>
              <a:ext cx="98425" cy="9842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7" name="Oval 163"/>
            <p:cNvSpPr>
              <a:spLocks noChangeArrowheads="1"/>
            </p:cNvSpPr>
            <p:nvPr/>
          </p:nvSpPr>
          <p:spPr bwMode="auto">
            <a:xfrm>
              <a:off x="5164827" y="4560259"/>
              <a:ext cx="100013" cy="100013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38" name="Group 212"/>
          <p:cNvGrpSpPr/>
          <p:nvPr/>
        </p:nvGrpSpPr>
        <p:grpSpPr>
          <a:xfrm>
            <a:off x="1449473" y="4111328"/>
            <a:ext cx="256479" cy="435150"/>
            <a:chOff x="1548857" y="4312970"/>
            <a:chExt cx="282575" cy="479425"/>
          </a:xfrm>
          <a:noFill/>
        </p:grpSpPr>
        <p:sp>
          <p:nvSpPr>
            <p:cNvPr id="439" name="Line 123"/>
            <p:cNvSpPr>
              <a:spLocks noChangeShapeType="1"/>
            </p:cNvSpPr>
            <p:nvPr/>
          </p:nvSpPr>
          <p:spPr bwMode="auto">
            <a:xfrm>
              <a:off x="1756820" y="4378057"/>
              <a:ext cx="0" cy="182563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0" name="Line 124"/>
            <p:cNvSpPr>
              <a:spLocks noChangeShapeType="1"/>
            </p:cNvSpPr>
            <p:nvPr/>
          </p:nvSpPr>
          <p:spPr bwMode="auto">
            <a:xfrm flipV="1">
              <a:off x="1623470" y="4379645"/>
              <a:ext cx="0" cy="18415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1" name="Freeform 166"/>
            <p:cNvSpPr/>
            <p:nvPr/>
          </p:nvSpPr>
          <p:spPr bwMode="auto">
            <a:xfrm>
              <a:off x="1623470" y="4560620"/>
              <a:ext cx="133350" cy="66675"/>
            </a:xfrm>
            <a:custGeom>
              <a:avLst/>
              <a:gdLst>
                <a:gd name="T0" fmla="*/ 0 w 64"/>
                <a:gd name="T1" fmla="*/ 0 h 32"/>
                <a:gd name="T2" fmla="*/ 32 w 64"/>
                <a:gd name="T3" fmla="*/ 32 h 32"/>
                <a:gd name="T4" fmla="*/ 64 w 64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4" h="32">
                  <a:moveTo>
                    <a:pt x="0" y="0"/>
                  </a:moveTo>
                  <a:cubicBezTo>
                    <a:pt x="0" y="18"/>
                    <a:pt x="14" y="32"/>
                    <a:pt x="32" y="32"/>
                  </a:cubicBezTo>
                  <a:cubicBezTo>
                    <a:pt x="50" y="32"/>
                    <a:pt x="64" y="18"/>
                    <a:pt x="64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2" name="Freeform 167"/>
            <p:cNvSpPr/>
            <p:nvPr/>
          </p:nvSpPr>
          <p:spPr bwMode="auto">
            <a:xfrm>
              <a:off x="1548857" y="4570145"/>
              <a:ext cx="282575" cy="139700"/>
            </a:xfrm>
            <a:custGeom>
              <a:avLst/>
              <a:gdLst>
                <a:gd name="T0" fmla="*/ 0 w 136"/>
                <a:gd name="T1" fmla="*/ 0 h 68"/>
                <a:gd name="T2" fmla="*/ 68 w 136"/>
                <a:gd name="T3" fmla="*/ 68 h 68"/>
                <a:gd name="T4" fmla="*/ 136 w 136"/>
                <a:gd name="T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68">
                  <a:moveTo>
                    <a:pt x="0" y="0"/>
                  </a:moveTo>
                  <a:cubicBezTo>
                    <a:pt x="0" y="38"/>
                    <a:pt x="30" y="68"/>
                    <a:pt x="68" y="68"/>
                  </a:cubicBezTo>
                  <a:cubicBezTo>
                    <a:pt x="106" y="68"/>
                    <a:pt x="136" y="38"/>
                    <a:pt x="136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3" name="Freeform 168"/>
            <p:cNvSpPr/>
            <p:nvPr/>
          </p:nvSpPr>
          <p:spPr bwMode="auto">
            <a:xfrm>
              <a:off x="1623470" y="4312970"/>
              <a:ext cx="133350" cy="66675"/>
            </a:xfrm>
            <a:custGeom>
              <a:avLst/>
              <a:gdLst>
                <a:gd name="T0" fmla="*/ 64 w 64"/>
                <a:gd name="T1" fmla="*/ 32 h 32"/>
                <a:gd name="T2" fmla="*/ 32 w 64"/>
                <a:gd name="T3" fmla="*/ 0 h 32"/>
                <a:gd name="T4" fmla="*/ 0 w 64"/>
                <a:gd name="T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4" h="32">
                  <a:moveTo>
                    <a:pt x="64" y="32"/>
                  </a:moveTo>
                  <a:cubicBezTo>
                    <a:pt x="64" y="14"/>
                    <a:pt x="50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4" name="Line 128"/>
            <p:cNvSpPr>
              <a:spLocks noChangeShapeType="1"/>
            </p:cNvSpPr>
            <p:nvPr/>
          </p:nvSpPr>
          <p:spPr bwMode="auto">
            <a:xfrm>
              <a:off x="1590132" y="4792395"/>
              <a:ext cx="200025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5" name="Line 129"/>
            <p:cNvSpPr>
              <a:spLocks noChangeShapeType="1"/>
            </p:cNvSpPr>
            <p:nvPr/>
          </p:nvSpPr>
          <p:spPr bwMode="auto">
            <a:xfrm flipV="1">
              <a:off x="1690145" y="4709845"/>
              <a:ext cx="0" cy="8255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6" name="Line 130"/>
            <p:cNvSpPr>
              <a:spLocks noChangeShapeType="1"/>
            </p:cNvSpPr>
            <p:nvPr/>
          </p:nvSpPr>
          <p:spPr bwMode="auto">
            <a:xfrm>
              <a:off x="1831432" y="4503470"/>
              <a:ext cx="0" cy="66675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7" name="Line 131"/>
            <p:cNvSpPr>
              <a:spLocks noChangeShapeType="1"/>
            </p:cNvSpPr>
            <p:nvPr/>
          </p:nvSpPr>
          <p:spPr bwMode="auto">
            <a:xfrm>
              <a:off x="1548857" y="4503470"/>
              <a:ext cx="0" cy="66675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48" name="Group 213"/>
          <p:cNvGrpSpPr/>
          <p:nvPr/>
        </p:nvGrpSpPr>
        <p:grpSpPr>
          <a:xfrm>
            <a:off x="2310789" y="4159117"/>
            <a:ext cx="435150" cy="344374"/>
            <a:chOff x="2360070" y="4371707"/>
            <a:chExt cx="479425" cy="379413"/>
          </a:xfrm>
          <a:noFill/>
        </p:grpSpPr>
        <p:sp>
          <p:nvSpPr>
            <p:cNvPr id="449" name="Freeform 173"/>
            <p:cNvSpPr/>
            <p:nvPr/>
          </p:nvSpPr>
          <p:spPr bwMode="auto">
            <a:xfrm>
              <a:off x="2360070" y="4371707"/>
              <a:ext cx="479425" cy="314325"/>
            </a:xfrm>
            <a:custGeom>
              <a:avLst/>
              <a:gdLst>
                <a:gd name="T0" fmla="*/ 1 w 232"/>
                <a:gd name="T1" fmla="*/ 152 h 152"/>
                <a:gd name="T2" fmla="*/ 217 w 232"/>
                <a:gd name="T3" fmla="*/ 152 h 152"/>
                <a:gd name="T4" fmla="*/ 232 w 232"/>
                <a:gd name="T5" fmla="*/ 136 h 152"/>
                <a:gd name="T6" fmla="*/ 232 w 232"/>
                <a:gd name="T7" fmla="*/ 16 h 152"/>
                <a:gd name="T8" fmla="*/ 217 w 232"/>
                <a:gd name="T9" fmla="*/ 0 h 152"/>
                <a:gd name="T10" fmla="*/ 15 w 232"/>
                <a:gd name="T11" fmla="*/ 0 h 152"/>
                <a:gd name="T12" fmla="*/ 0 w 232"/>
                <a:gd name="T13" fmla="*/ 16 h 152"/>
                <a:gd name="T14" fmla="*/ 0 w 232"/>
                <a:gd name="T15" fmla="*/ 10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152">
                  <a:moveTo>
                    <a:pt x="1" y="152"/>
                  </a:moveTo>
                  <a:cubicBezTo>
                    <a:pt x="217" y="152"/>
                    <a:pt x="217" y="152"/>
                    <a:pt x="217" y="152"/>
                  </a:cubicBezTo>
                  <a:cubicBezTo>
                    <a:pt x="225" y="152"/>
                    <a:pt x="232" y="145"/>
                    <a:pt x="232" y="136"/>
                  </a:cubicBezTo>
                  <a:cubicBezTo>
                    <a:pt x="232" y="16"/>
                    <a:pt x="232" y="16"/>
                    <a:pt x="232" y="16"/>
                  </a:cubicBezTo>
                  <a:cubicBezTo>
                    <a:pt x="232" y="7"/>
                    <a:pt x="225" y="0"/>
                    <a:pt x="21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08"/>
                    <a:pt x="0" y="108"/>
                    <a:pt x="0" y="108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0" name="Freeform 174"/>
            <p:cNvSpPr/>
            <p:nvPr/>
          </p:nvSpPr>
          <p:spPr bwMode="auto">
            <a:xfrm>
              <a:off x="2360070" y="4619357"/>
              <a:ext cx="66675" cy="131763"/>
            </a:xfrm>
            <a:custGeom>
              <a:avLst/>
              <a:gdLst>
                <a:gd name="T0" fmla="*/ 42 w 42"/>
                <a:gd name="T1" fmla="*/ 83 h 83"/>
                <a:gd name="T2" fmla="*/ 0 w 42"/>
                <a:gd name="T3" fmla="*/ 42 h 83"/>
                <a:gd name="T4" fmla="*/ 42 w 42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83">
                  <a:moveTo>
                    <a:pt x="42" y="83"/>
                  </a:moveTo>
                  <a:lnTo>
                    <a:pt x="0" y="42"/>
                  </a:lnTo>
                  <a:lnTo>
                    <a:pt x="42" y="0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51" name="Group 39"/>
          <p:cNvGrpSpPr/>
          <p:nvPr/>
        </p:nvGrpSpPr>
        <p:grpSpPr>
          <a:xfrm>
            <a:off x="3388905" y="3237469"/>
            <a:ext cx="285298" cy="436592"/>
            <a:chOff x="3441643" y="3391065"/>
            <a:chExt cx="314325" cy="481013"/>
          </a:xfrm>
          <a:noFill/>
        </p:grpSpPr>
        <p:sp>
          <p:nvSpPr>
            <p:cNvPr id="452" name="Rectangle 140"/>
            <p:cNvSpPr>
              <a:spLocks noChangeArrowheads="1"/>
            </p:cNvSpPr>
            <p:nvPr/>
          </p:nvSpPr>
          <p:spPr bwMode="auto">
            <a:xfrm>
              <a:off x="3640080" y="3391065"/>
              <a:ext cx="115888" cy="481013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3" name="Rectangle 141"/>
            <p:cNvSpPr>
              <a:spLocks noChangeArrowheads="1"/>
            </p:cNvSpPr>
            <p:nvPr/>
          </p:nvSpPr>
          <p:spPr bwMode="auto">
            <a:xfrm>
              <a:off x="3441643" y="3391065"/>
              <a:ext cx="115888" cy="481013"/>
            </a:xfrm>
            <a:prstGeom prst="rect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54" name="Group 40"/>
          <p:cNvGrpSpPr/>
          <p:nvPr/>
        </p:nvGrpSpPr>
        <p:grpSpPr>
          <a:xfrm>
            <a:off x="3310015" y="4143187"/>
            <a:ext cx="435150" cy="374633"/>
            <a:chOff x="3269707" y="4346307"/>
            <a:chExt cx="479425" cy="412751"/>
          </a:xfrm>
          <a:noFill/>
        </p:grpSpPr>
        <p:sp>
          <p:nvSpPr>
            <p:cNvPr id="455" name="Freeform 175"/>
            <p:cNvSpPr/>
            <p:nvPr/>
          </p:nvSpPr>
          <p:spPr bwMode="auto">
            <a:xfrm>
              <a:off x="3682457" y="4346307"/>
              <a:ext cx="66675" cy="131763"/>
            </a:xfrm>
            <a:custGeom>
              <a:avLst/>
              <a:gdLst>
                <a:gd name="T0" fmla="*/ 0 w 42"/>
                <a:gd name="T1" fmla="*/ 0 h 83"/>
                <a:gd name="T2" fmla="*/ 42 w 42"/>
                <a:gd name="T3" fmla="*/ 42 h 83"/>
                <a:gd name="T4" fmla="*/ 0 w 4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83">
                  <a:moveTo>
                    <a:pt x="0" y="0"/>
                  </a:moveTo>
                  <a:lnTo>
                    <a:pt x="42" y="42"/>
                  </a:lnTo>
                  <a:lnTo>
                    <a:pt x="0" y="83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456" name="Group 214"/>
            <p:cNvGrpSpPr/>
            <p:nvPr/>
          </p:nvGrpSpPr>
          <p:grpSpPr>
            <a:xfrm>
              <a:off x="3269707" y="4412982"/>
              <a:ext cx="477838" cy="346076"/>
              <a:chOff x="3269707" y="4412982"/>
              <a:chExt cx="477838" cy="346076"/>
            </a:xfrm>
            <a:grpFill/>
          </p:grpSpPr>
          <p:sp>
            <p:nvSpPr>
              <p:cNvPr id="457" name="Freeform 176"/>
              <p:cNvSpPr/>
              <p:nvPr/>
            </p:nvSpPr>
            <p:spPr bwMode="auto">
              <a:xfrm>
                <a:off x="3680870" y="4627295"/>
                <a:ext cx="66675" cy="131763"/>
              </a:xfrm>
              <a:custGeom>
                <a:avLst/>
                <a:gdLst>
                  <a:gd name="T0" fmla="*/ 0 w 42"/>
                  <a:gd name="T1" fmla="*/ 0 h 83"/>
                  <a:gd name="T2" fmla="*/ 42 w 42"/>
                  <a:gd name="T3" fmla="*/ 42 h 83"/>
                  <a:gd name="T4" fmla="*/ 0 w 42"/>
                  <a:gd name="T5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83">
                    <a:moveTo>
                      <a:pt x="0" y="0"/>
                    </a:moveTo>
                    <a:lnTo>
                      <a:pt x="42" y="42"/>
                    </a:lnTo>
                    <a:lnTo>
                      <a:pt x="0" y="83"/>
                    </a:lnTo>
                  </a:path>
                </a:pathLst>
              </a:custGeom>
              <a:grpFill/>
              <a:ln w="19050" cap="rnd">
                <a:solidFill>
                  <a:schemeClr val="accent1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58" name="Freeform 177"/>
              <p:cNvSpPr/>
              <p:nvPr/>
            </p:nvSpPr>
            <p:spPr bwMode="auto">
              <a:xfrm>
                <a:off x="3269707" y="4412982"/>
                <a:ext cx="477838" cy="280988"/>
              </a:xfrm>
              <a:custGeom>
                <a:avLst/>
                <a:gdLst>
                  <a:gd name="T0" fmla="*/ 0 w 231"/>
                  <a:gd name="T1" fmla="*/ 136 h 136"/>
                  <a:gd name="T2" fmla="*/ 56 w 231"/>
                  <a:gd name="T3" fmla="*/ 136 h 136"/>
                  <a:gd name="T4" fmla="*/ 79 w 231"/>
                  <a:gd name="T5" fmla="*/ 124 h 136"/>
                  <a:gd name="T6" fmla="*/ 162 w 231"/>
                  <a:gd name="T7" fmla="*/ 12 h 136"/>
                  <a:gd name="T8" fmla="*/ 185 w 231"/>
                  <a:gd name="T9" fmla="*/ 0 h 136"/>
                  <a:gd name="T10" fmla="*/ 231 w 231"/>
                  <a:gd name="T11" fmla="*/ 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1" h="136">
                    <a:moveTo>
                      <a:pt x="0" y="136"/>
                    </a:moveTo>
                    <a:cubicBezTo>
                      <a:pt x="56" y="136"/>
                      <a:pt x="56" y="136"/>
                      <a:pt x="56" y="136"/>
                    </a:cubicBezTo>
                    <a:cubicBezTo>
                      <a:pt x="65" y="136"/>
                      <a:pt x="74" y="132"/>
                      <a:pt x="79" y="124"/>
                    </a:cubicBezTo>
                    <a:cubicBezTo>
                      <a:pt x="162" y="12"/>
                      <a:pt x="162" y="12"/>
                      <a:pt x="162" y="12"/>
                    </a:cubicBezTo>
                    <a:cubicBezTo>
                      <a:pt x="168" y="4"/>
                      <a:pt x="176" y="0"/>
                      <a:pt x="185" y="0"/>
                    </a:cubicBezTo>
                    <a:cubicBezTo>
                      <a:pt x="231" y="0"/>
                      <a:pt x="231" y="0"/>
                      <a:pt x="231" y="0"/>
                    </a:cubicBezTo>
                  </a:path>
                </a:pathLst>
              </a:custGeom>
              <a:grpFill/>
              <a:ln w="19050" cap="rnd">
                <a:solidFill>
                  <a:schemeClr val="accent1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59" name="Freeform 178"/>
              <p:cNvSpPr/>
              <p:nvPr/>
            </p:nvSpPr>
            <p:spPr bwMode="auto">
              <a:xfrm>
                <a:off x="3557045" y="4603482"/>
                <a:ext cx="190500" cy="90488"/>
              </a:xfrm>
              <a:custGeom>
                <a:avLst/>
                <a:gdLst>
                  <a:gd name="T0" fmla="*/ 92 w 92"/>
                  <a:gd name="T1" fmla="*/ 44 h 44"/>
                  <a:gd name="T2" fmla="*/ 47 w 92"/>
                  <a:gd name="T3" fmla="*/ 44 h 44"/>
                  <a:gd name="T4" fmla="*/ 24 w 92"/>
                  <a:gd name="T5" fmla="*/ 32 h 44"/>
                  <a:gd name="T6" fmla="*/ 0 w 92"/>
                  <a:gd name="T7" fmla="*/ 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2" h="44">
                    <a:moveTo>
                      <a:pt x="92" y="44"/>
                    </a:moveTo>
                    <a:cubicBezTo>
                      <a:pt x="47" y="44"/>
                      <a:pt x="47" y="44"/>
                      <a:pt x="47" y="44"/>
                    </a:cubicBezTo>
                    <a:cubicBezTo>
                      <a:pt x="38" y="44"/>
                      <a:pt x="29" y="40"/>
                      <a:pt x="24" y="32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19050" cap="rnd">
                <a:solidFill>
                  <a:schemeClr val="accent1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60" name="Freeform 179"/>
              <p:cNvSpPr/>
              <p:nvPr/>
            </p:nvSpPr>
            <p:spPr bwMode="auto">
              <a:xfrm>
                <a:off x="3269707" y="4412982"/>
                <a:ext cx="247650" cy="139700"/>
              </a:xfrm>
              <a:custGeom>
                <a:avLst/>
                <a:gdLst>
                  <a:gd name="T0" fmla="*/ 120 w 120"/>
                  <a:gd name="T1" fmla="*/ 68 h 68"/>
                  <a:gd name="T2" fmla="*/ 76 w 120"/>
                  <a:gd name="T3" fmla="*/ 12 h 68"/>
                  <a:gd name="T4" fmla="*/ 53 w 120"/>
                  <a:gd name="T5" fmla="*/ 0 h 68"/>
                  <a:gd name="T6" fmla="*/ 0 w 120"/>
                  <a:gd name="T7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0" h="68">
                    <a:moveTo>
                      <a:pt x="120" y="68"/>
                    </a:moveTo>
                    <a:cubicBezTo>
                      <a:pt x="76" y="12"/>
                      <a:pt x="76" y="12"/>
                      <a:pt x="76" y="12"/>
                    </a:cubicBezTo>
                    <a:cubicBezTo>
                      <a:pt x="71" y="4"/>
                      <a:pt x="62" y="0"/>
                      <a:pt x="53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 w="19050" cap="rnd">
                <a:solidFill>
                  <a:schemeClr val="accent1"/>
                </a:solidFill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461" name="Group 215"/>
          <p:cNvGrpSpPr/>
          <p:nvPr/>
        </p:nvGrpSpPr>
        <p:grpSpPr>
          <a:xfrm>
            <a:off x="4334314" y="4122706"/>
            <a:ext cx="435150" cy="413537"/>
            <a:chOff x="4179345" y="4320907"/>
            <a:chExt cx="479425" cy="455613"/>
          </a:xfrm>
          <a:noFill/>
        </p:grpSpPr>
        <p:sp>
          <p:nvSpPr>
            <p:cNvPr id="462" name="Freeform 180"/>
            <p:cNvSpPr/>
            <p:nvPr/>
          </p:nvSpPr>
          <p:spPr bwMode="auto">
            <a:xfrm>
              <a:off x="4560345" y="4320907"/>
              <a:ext cx="98425" cy="198438"/>
            </a:xfrm>
            <a:custGeom>
              <a:avLst/>
              <a:gdLst>
                <a:gd name="T0" fmla="*/ 0 w 62"/>
                <a:gd name="T1" fmla="*/ 0 h 125"/>
                <a:gd name="T2" fmla="*/ 62 w 62"/>
                <a:gd name="T3" fmla="*/ 63 h 125"/>
                <a:gd name="T4" fmla="*/ 0 w 62"/>
                <a:gd name="T5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25">
                  <a:moveTo>
                    <a:pt x="0" y="0"/>
                  </a:moveTo>
                  <a:lnTo>
                    <a:pt x="62" y="63"/>
                  </a:lnTo>
                  <a:lnTo>
                    <a:pt x="0" y="125"/>
                  </a:ln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63" name="Freeform 181"/>
            <p:cNvSpPr/>
            <p:nvPr/>
          </p:nvSpPr>
          <p:spPr bwMode="auto">
            <a:xfrm>
              <a:off x="4179345" y="4420920"/>
              <a:ext cx="446088" cy="355600"/>
            </a:xfrm>
            <a:custGeom>
              <a:avLst/>
              <a:gdLst>
                <a:gd name="T0" fmla="*/ 216 w 216"/>
                <a:gd name="T1" fmla="*/ 72 h 172"/>
                <a:gd name="T2" fmla="*/ 216 w 216"/>
                <a:gd name="T3" fmla="*/ 168 h 172"/>
                <a:gd name="T4" fmla="*/ 212 w 216"/>
                <a:gd name="T5" fmla="*/ 172 h 172"/>
                <a:gd name="T6" fmla="*/ 4 w 216"/>
                <a:gd name="T7" fmla="*/ 172 h 172"/>
                <a:gd name="T8" fmla="*/ 0 w 216"/>
                <a:gd name="T9" fmla="*/ 168 h 172"/>
                <a:gd name="T10" fmla="*/ 0 w 216"/>
                <a:gd name="T11" fmla="*/ 4 h 172"/>
                <a:gd name="T12" fmla="*/ 4 w 216"/>
                <a:gd name="T13" fmla="*/ 0 h 172"/>
                <a:gd name="T14" fmla="*/ 64 w 216"/>
                <a:gd name="T15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" h="172">
                  <a:moveTo>
                    <a:pt x="216" y="72"/>
                  </a:moveTo>
                  <a:cubicBezTo>
                    <a:pt x="216" y="168"/>
                    <a:pt x="216" y="168"/>
                    <a:pt x="216" y="168"/>
                  </a:cubicBezTo>
                  <a:cubicBezTo>
                    <a:pt x="216" y="170"/>
                    <a:pt x="214" y="172"/>
                    <a:pt x="212" y="172"/>
                  </a:cubicBezTo>
                  <a:cubicBezTo>
                    <a:pt x="4" y="172"/>
                    <a:pt x="4" y="172"/>
                    <a:pt x="4" y="172"/>
                  </a:cubicBezTo>
                  <a:cubicBezTo>
                    <a:pt x="2" y="172"/>
                    <a:pt x="0" y="170"/>
                    <a:pt x="0" y="1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4" y="0"/>
                    <a:pt x="64" y="0"/>
                    <a:pt x="64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64" name="Freeform 182"/>
            <p:cNvSpPr/>
            <p:nvPr/>
          </p:nvSpPr>
          <p:spPr bwMode="auto">
            <a:xfrm>
              <a:off x="4303170" y="4420920"/>
              <a:ext cx="347663" cy="192088"/>
            </a:xfrm>
            <a:custGeom>
              <a:avLst/>
              <a:gdLst>
                <a:gd name="T0" fmla="*/ 0 w 168"/>
                <a:gd name="T1" fmla="*/ 93 h 93"/>
                <a:gd name="T2" fmla="*/ 0 w 168"/>
                <a:gd name="T3" fmla="*/ 93 h 93"/>
                <a:gd name="T4" fmla="*/ 92 w 168"/>
                <a:gd name="T5" fmla="*/ 0 h 93"/>
                <a:gd name="T6" fmla="*/ 168 w 168"/>
                <a:gd name="T7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8" h="93">
                  <a:moveTo>
                    <a:pt x="0" y="93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0" y="42"/>
                    <a:pt x="41" y="0"/>
                    <a:pt x="92" y="0"/>
                  </a:cubicBezTo>
                  <a:cubicBezTo>
                    <a:pt x="168" y="0"/>
                    <a:pt x="168" y="0"/>
                    <a:pt x="168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65" name="Freeform 183"/>
          <p:cNvSpPr/>
          <p:nvPr/>
        </p:nvSpPr>
        <p:spPr bwMode="auto">
          <a:xfrm>
            <a:off x="5343935" y="4111328"/>
            <a:ext cx="435150" cy="435150"/>
          </a:xfrm>
          <a:custGeom>
            <a:avLst/>
            <a:gdLst>
              <a:gd name="T0" fmla="*/ 0 w 302"/>
              <a:gd name="T1" fmla="*/ 130 h 302"/>
              <a:gd name="T2" fmla="*/ 302 w 302"/>
              <a:gd name="T3" fmla="*/ 0 h 302"/>
              <a:gd name="T4" fmla="*/ 172 w 302"/>
              <a:gd name="T5" fmla="*/ 302 h 302"/>
              <a:gd name="T6" fmla="*/ 135 w 302"/>
              <a:gd name="T7" fmla="*/ 167 h 302"/>
              <a:gd name="T8" fmla="*/ 0 w 302"/>
              <a:gd name="T9" fmla="*/ 130 h 3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2" h="302">
                <a:moveTo>
                  <a:pt x="0" y="130"/>
                </a:moveTo>
                <a:lnTo>
                  <a:pt x="302" y="0"/>
                </a:lnTo>
                <a:lnTo>
                  <a:pt x="172" y="302"/>
                </a:lnTo>
                <a:lnTo>
                  <a:pt x="135" y="167"/>
                </a:lnTo>
                <a:lnTo>
                  <a:pt x="0" y="130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684" name="Group 216"/>
          <p:cNvGrpSpPr/>
          <p:nvPr/>
        </p:nvGrpSpPr>
        <p:grpSpPr>
          <a:xfrm>
            <a:off x="6294359" y="4105260"/>
            <a:ext cx="446678" cy="446677"/>
            <a:chOff x="6028461" y="4318347"/>
            <a:chExt cx="492126" cy="492125"/>
          </a:xfrm>
          <a:noFill/>
        </p:grpSpPr>
        <p:sp>
          <p:nvSpPr>
            <p:cNvPr id="685" name="Line 143"/>
            <p:cNvSpPr>
              <a:spLocks noChangeShapeType="1"/>
            </p:cNvSpPr>
            <p:nvPr/>
          </p:nvSpPr>
          <p:spPr bwMode="auto">
            <a:xfrm flipH="1">
              <a:off x="6133236" y="4575522"/>
              <a:ext cx="187325" cy="212725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6" name="Line 144"/>
            <p:cNvSpPr>
              <a:spLocks noChangeShapeType="1"/>
            </p:cNvSpPr>
            <p:nvPr/>
          </p:nvSpPr>
          <p:spPr bwMode="auto">
            <a:xfrm flipV="1">
              <a:off x="6050686" y="4519960"/>
              <a:ext cx="212725" cy="185738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7" name="Freeform 186"/>
            <p:cNvSpPr/>
            <p:nvPr/>
          </p:nvSpPr>
          <p:spPr bwMode="auto">
            <a:xfrm>
              <a:off x="6028461" y="4705697"/>
              <a:ext cx="104775" cy="104775"/>
            </a:xfrm>
            <a:custGeom>
              <a:avLst/>
              <a:gdLst>
                <a:gd name="T0" fmla="*/ 51 w 51"/>
                <a:gd name="T1" fmla="*/ 40 h 51"/>
                <a:gd name="T2" fmla="*/ 11 w 51"/>
                <a:gd name="T3" fmla="*/ 40 h 51"/>
                <a:gd name="T4" fmla="*/ 11 w 51"/>
                <a:gd name="T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1" h="51">
                  <a:moveTo>
                    <a:pt x="51" y="40"/>
                  </a:moveTo>
                  <a:cubicBezTo>
                    <a:pt x="40" y="51"/>
                    <a:pt x="22" y="51"/>
                    <a:pt x="11" y="40"/>
                  </a:cubicBezTo>
                  <a:cubicBezTo>
                    <a:pt x="0" y="29"/>
                    <a:pt x="0" y="11"/>
                    <a:pt x="11" y="0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8" name="Freeform 187"/>
            <p:cNvSpPr/>
            <p:nvPr/>
          </p:nvSpPr>
          <p:spPr bwMode="auto">
            <a:xfrm>
              <a:off x="6239599" y="4318347"/>
              <a:ext cx="280988" cy="280988"/>
            </a:xfrm>
            <a:custGeom>
              <a:avLst/>
              <a:gdLst>
                <a:gd name="T0" fmla="*/ 39 w 136"/>
                <a:gd name="T1" fmla="*/ 124 h 136"/>
                <a:gd name="T2" fmla="*/ 114 w 136"/>
                <a:gd name="T3" fmla="*/ 112 h 136"/>
                <a:gd name="T4" fmla="*/ 132 w 136"/>
                <a:gd name="T5" fmla="*/ 56 h 136"/>
                <a:gd name="T6" fmla="*/ 101 w 136"/>
                <a:gd name="T7" fmla="*/ 86 h 136"/>
                <a:gd name="T8" fmla="*/ 76 w 136"/>
                <a:gd name="T9" fmla="*/ 78 h 136"/>
                <a:gd name="T10" fmla="*/ 58 w 136"/>
                <a:gd name="T11" fmla="*/ 60 h 136"/>
                <a:gd name="T12" fmla="*/ 50 w 136"/>
                <a:gd name="T13" fmla="*/ 35 h 136"/>
                <a:gd name="T14" fmla="*/ 79 w 136"/>
                <a:gd name="T15" fmla="*/ 4 h 136"/>
                <a:gd name="T16" fmla="*/ 79 w 136"/>
                <a:gd name="T17" fmla="*/ 4 h 136"/>
                <a:gd name="T18" fmla="*/ 24 w 136"/>
                <a:gd name="T19" fmla="*/ 22 h 136"/>
                <a:gd name="T20" fmla="*/ 12 w 136"/>
                <a:gd name="T21" fmla="*/ 9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6" h="136">
                  <a:moveTo>
                    <a:pt x="39" y="124"/>
                  </a:moveTo>
                  <a:cubicBezTo>
                    <a:pt x="63" y="136"/>
                    <a:pt x="94" y="133"/>
                    <a:pt x="114" y="112"/>
                  </a:cubicBezTo>
                  <a:cubicBezTo>
                    <a:pt x="130" y="97"/>
                    <a:pt x="136" y="76"/>
                    <a:pt x="132" y="56"/>
                  </a:cubicBezTo>
                  <a:cubicBezTo>
                    <a:pt x="101" y="86"/>
                    <a:pt x="101" y="86"/>
                    <a:pt x="101" y="86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8" y="75"/>
                    <a:pt x="61" y="68"/>
                    <a:pt x="58" y="60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59" y="0"/>
                    <a:pt x="39" y="6"/>
                    <a:pt x="24" y="22"/>
                  </a:cubicBezTo>
                  <a:cubicBezTo>
                    <a:pt x="3" y="42"/>
                    <a:pt x="0" y="73"/>
                    <a:pt x="12" y="97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89" name="Group 217"/>
          <p:cNvGrpSpPr/>
          <p:nvPr/>
        </p:nvGrpSpPr>
        <p:grpSpPr>
          <a:xfrm>
            <a:off x="7332664" y="4111328"/>
            <a:ext cx="435150" cy="435150"/>
            <a:chOff x="6944449" y="4324697"/>
            <a:chExt cx="479425" cy="479425"/>
          </a:xfrm>
          <a:noFill/>
        </p:grpSpPr>
        <p:sp>
          <p:nvSpPr>
            <p:cNvPr id="690" name="Line 147"/>
            <p:cNvSpPr>
              <a:spLocks noChangeShapeType="1"/>
            </p:cNvSpPr>
            <p:nvPr/>
          </p:nvSpPr>
          <p:spPr bwMode="auto">
            <a:xfrm flipV="1">
              <a:off x="7134949" y="4332635"/>
              <a:ext cx="0" cy="12700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1" name="Line 148"/>
            <p:cNvSpPr>
              <a:spLocks noChangeShapeType="1"/>
            </p:cNvSpPr>
            <p:nvPr/>
          </p:nvSpPr>
          <p:spPr bwMode="auto">
            <a:xfrm>
              <a:off x="7233374" y="4332635"/>
              <a:ext cx="0" cy="12700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2" name="Line 149"/>
            <p:cNvSpPr>
              <a:spLocks noChangeShapeType="1"/>
            </p:cNvSpPr>
            <p:nvPr/>
          </p:nvSpPr>
          <p:spPr bwMode="auto">
            <a:xfrm>
              <a:off x="7233374" y="4670772"/>
              <a:ext cx="0" cy="125413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3" name="Line 150"/>
            <p:cNvSpPr>
              <a:spLocks noChangeShapeType="1"/>
            </p:cNvSpPr>
            <p:nvPr/>
          </p:nvSpPr>
          <p:spPr bwMode="auto">
            <a:xfrm flipV="1">
              <a:off x="7134949" y="4670772"/>
              <a:ext cx="0" cy="125413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4" name="Line 151"/>
            <p:cNvSpPr>
              <a:spLocks noChangeShapeType="1"/>
            </p:cNvSpPr>
            <p:nvPr/>
          </p:nvSpPr>
          <p:spPr bwMode="auto">
            <a:xfrm>
              <a:off x="7288936" y="4515197"/>
              <a:ext cx="127000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5" name="Line 152"/>
            <p:cNvSpPr>
              <a:spLocks noChangeShapeType="1"/>
            </p:cNvSpPr>
            <p:nvPr/>
          </p:nvSpPr>
          <p:spPr bwMode="auto">
            <a:xfrm flipH="1">
              <a:off x="7288936" y="4613622"/>
              <a:ext cx="127000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6" name="Line 153"/>
            <p:cNvSpPr>
              <a:spLocks noChangeShapeType="1"/>
            </p:cNvSpPr>
            <p:nvPr/>
          </p:nvSpPr>
          <p:spPr bwMode="auto">
            <a:xfrm flipH="1">
              <a:off x="6952386" y="4613622"/>
              <a:ext cx="127000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7" name="Line 154"/>
            <p:cNvSpPr>
              <a:spLocks noChangeShapeType="1"/>
            </p:cNvSpPr>
            <p:nvPr/>
          </p:nvSpPr>
          <p:spPr bwMode="auto">
            <a:xfrm>
              <a:off x="6952386" y="4515197"/>
              <a:ext cx="127000" cy="0"/>
            </a:xfrm>
            <a:prstGeom prst="lin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1" name="Oval 196"/>
            <p:cNvSpPr>
              <a:spLocks noChangeArrowheads="1"/>
            </p:cNvSpPr>
            <p:nvPr/>
          </p:nvSpPr>
          <p:spPr bwMode="auto">
            <a:xfrm>
              <a:off x="6944449" y="4324697"/>
              <a:ext cx="479425" cy="47942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2" name="Oval 197"/>
            <p:cNvSpPr>
              <a:spLocks noChangeArrowheads="1"/>
            </p:cNvSpPr>
            <p:nvPr/>
          </p:nvSpPr>
          <p:spPr bwMode="auto">
            <a:xfrm>
              <a:off x="7068274" y="4448522"/>
              <a:ext cx="231775" cy="231775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03" name="Freeform 198"/>
          <p:cNvSpPr/>
          <p:nvPr/>
        </p:nvSpPr>
        <p:spPr bwMode="auto">
          <a:xfrm>
            <a:off x="8477298" y="4111328"/>
            <a:ext cx="406332" cy="435150"/>
          </a:xfrm>
          <a:custGeom>
            <a:avLst/>
            <a:gdLst>
              <a:gd name="T0" fmla="*/ 128 w 216"/>
              <a:gd name="T1" fmla="*/ 92 h 232"/>
              <a:gd name="T2" fmla="*/ 188 w 216"/>
              <a:gd name="T3" fmla="*/ 92 h 232"/>
              <a:gd name="T4" fmla="*/ 211 w 216"/>
              <a:gd name="T5" fmla="*/ 110 h 232"/>
              <a:gd name="T6" fmla="*/ 196 w 216"/>
              <a:gd name="T7" fmla="*/ 128 h 232"/>
              <a:gd name="T8" fmla="*/ 216 w 216"/>
              <a:gd name="T9" fmla="*/ 147 h 232"/>
              <a:gd name="T10" fmla="*/ 196 w 216"/>
              <a:gd name="T11" fmla="*/ 164 h 232"/>
              <a:gd name="T12" fmla="*/ 211 w 216"/>
              <a:gd name="T13" fmla="*/ 181 h 232"/>
              <a:gd name="T14" fmla="*/ 188 w 216"/>
              <a:gd name="T15" fmla="*/ 200 h 232"/>
              <a:gd name="T16" fmla="*/ 200 w 216"/>
              <a:gd name="T17" fmla="*/ 214 h 232"/>
              <a:gd name="T18" fmla="*/ 161 w 216"/>
              <a:gd name="T19" fmla="*/ 232 h 232"/>
              <a:gd name="T20" fmla="*/ 116 w 216"/>
              <a:gd name="T21" fmla="*/ 232 h 232"/>
              <a:gd name="T22" fmla="*/ 48 w 216"/>
              <a:gd name="T23" fmla="*/ 216 h 232"/>
              <a:gd name="T24" fmla="*/ 16 w 216"/>
              <a:gd name="T25" fmla="*/ 216 h 232"/>
              <a:gd name="T26" fmla="*/ 0 w 216"/>
              <a:gd name="T27" fmla="*/ 168 h 232"/>
              <a:gd name="T28" fmla="*/ 12 w 216"/>
              <a:gd name="T29" fmla="*/ 112 h 232"/>
              <a:gd name="T30" fmla="*/ 70 w 216"/>
              <a:gd name="T31" fmla="*/ 81 h 232"/>
              <a:gd name="T32" fmla="*/ 105 w 216"/>
              <a:gd name="T33" fmla="*/ 5 h 232"/>
              <a:gd name="T34" fmla="*/ 112 w 216"/>
              <a:gd name="T35" fmla="*/ 0 h 232"/>
              <a:gd name="T36" fmla="*/ 136 w 216"/>
              <a:gd name="T37" fmla="*/ 40 h 232"/>
              <a:gd name="T38" fmla="*/ 128 w 216"/>
              <a:gd name="T39" fmla="*/ 9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16" h="232">
                <a:moveTo>
                  <a:pt x="128" y="92"/>
                </a:moveTo>
                <a:cubicBezTo>
                  <a:pt x="128" y="92"/>
                  <a:pt x="180" y="92"/>
                  <a:pt x="188" y="92"/>
                </a:cubicBezTo>
                <a:cubicBezTo>
                  <a:pt x="203" y="92"/>
                  <a:pt x="211" y="98"/>
                  <a:pt x="211" y="110"/>
                </a:cubicBezTo>
                <a:cubicBezTo>
                  <a:pt x="211" y="125"/>
                  <a:pt x="196" y="128"/>
                  <a:pt x="196" y="128"/>
                </a:cubicBezTo>
                <a:cubicBezTo>
                  <a:pt x="196" y="128"/>
                  <a:pt x="216" y="128"/>
                  <a:pt x="216" y="147"/>
                </a:cubicBezTo>
                <a:cubicBezTo>
                  <a:pt x="216" y="165"/>
                  <a:pt x="196" y="164"/>
                  <a:pt x="196" y="164"/>
                </a:cubicBezTo>
                <a:cubicBezTo>
                  <a:pt x="196" y="164"/>
                  <a:pt x="211" y="165"/>
                  <a:pt x="211" y="181"/>
                </a:cubicBezTo>
                <a:cubicBezTo>
                  <a:pt x="211" y="200"/>
                  <a:pt x="188" y="200"/>
                  <a:pt x="188" y="200"/>
                </a:cubicBezTo>
                <a:cubicBezTo>
                  <a:pt x="188" y="200"/>
                  <a:pt x="200" y="201"/>
                  <a:pt x="200" y="214"/>
                </a:cubicBezTo>
                <a:cubicBezTo>
                  <a:pt x="200" y="225"/>
                  <a:pt x="194" y="232"/>
                  <a:pt x="161" y="232"/>
                </a:cubicBezTo>
                <a:cubicBezTo>
                  <a:pt x="131" y="232"/>
                  <a:pt x="123" y="232"/>
                  <a:pt x="116" y="232"/>
                </a:cubicBezTo>
                <a:cubicBezTo>
                  <a:pt x="82" y="232"/>
                  <a:pt x="70" y="216"/>
                  <a:pt x="48" y="216"/>
                </a:cubicBezTo>
                <a:cubicBezTo>
                  <a:pt x="33" y="216"/>
                  <a:pt x="16" y="216"/>
                  <a:pt x="16" y="216"/>
                </a:cubicBezTo>
                <a:cubicBezTo>
                  <a:pt x="16" y="216"/>
                  <a:pt x="0" y="205"/>
                  <a:pt x="0" y="168"/>
                </a:cubicBezTo>
                <a:cubicBezTo>
                  <a:pt x="0" y="131"/>
                  <a:pt x="12" y="112"/>
                  <a:pt x="12" y="112"/>
                </a:cubicBezTo>
                <a:cubicBezTo>
                  <a:pt x="12" y="112"/>
                  <a:pt x="48" y="103"/>
                  <a:pt x="70" y="81"/>
                </a:cubicBezTo>
                <a:cubicBezTo>
                  <a:pt x="91" y="60"/>
                  <a:pt x="104" y="28"/>
                  <a:pt x="105" y="5"/>
                </a:cubicBezTo>
                <a:cubicBezTo>
                  <a:pt x="106" y="2"/>
                  <a:pt x="108" y="0"/>
                  <a:pt x="112" y="0"/>
                </a:cubicBezTo>
                <a:cubicBezTo>
                  <a:pt x="120" y="1"/>
                  <a:pt x="136" y="8"/>
                  <a:pt x="136" y="40"/>
                </a:cubicBezTo>
                <a:cubicBezTo>
                  <a:pt x="136" y="63"/>
                  <a:pt x="128" y="92"/>
                  <a:pt x="128" y="92"/>
                </a:cubicBez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704" name="Freeform 199"/>
          <p:cNvSpPr/>
          <p:nvPr/>
        </p:nvSpPr>
        <p:spPr bwMode="auto">
          <a:xfrm>
            <a:off x="9505216" y="4111328"/>
            <a:ext cx="404892" cy="435150"/>
          </a:xfrm>
          <a:custGeom>
            <a:avLst/>
            <a:gdLst>
              <a:gd name="T0" fmla="*/ 88 w 216"/>
              <a:gd name="T1" fmla="*/ 140 h 232"/>
              <a:gd name="T2" fmla="*/ 28 w 216"/>
              <a:gd name="T3" fmla="*/ 140 h 232"/>
              <a:gd name="T4" fmla="*/ 5 w 216"/>
              <a:gd name="T5" fmla="*/ 122 h 232"/>
              <a:gd name="T6" fmla="*/ 20 w 216"/>
              <a:gd name="T7" fmla="*/ 104 h 232"/>
              <a:gd name="T8" fmla="*/ 0 w 216"/>
              <a:gd name="T9" fmla="*/ 85 h 232"/>
              <a:gd name="T10" fmla="*/ 20 w 216"/>
              <a:gd name="T11" fmla="*/ 68 h 232"/>
              <a:gd name="T12" fmla="*/ 5 w 216"/>
              <a:gd name="T13" fmla="*/ 51 h 232"/>
              <a:gd name="T14" fmla="*/ 28 w 216"/>
              <a:gd name="T15" fmla="*/ 32 h 232"/>
              <a:gd name="T16" fmla="*/ 16 w 216"/>
              <a:gd name="T17" fmla="*/ 18 h 232"/>
              <a:gd name="T18" fmla="*/ 55 w 216"/>
              <a:gd name="T19" fmla="*/ 0 h 232"/>
              <a:gd name="T20" fmla="*/ 100 w 216"/>
              <a:gd name="T21" fmla="*/ 0 h 232"/>
              <a:gd name="T22" fmla="*/ 168 w 216"/>
              <a:gd name="T23" fmla="*/ 16 h 232"/>
              <a:gd name="T24" fmla="*/ 200 w 216"/>
              <a:gd name="T25" fmla="*/ 16 h 232"/>
              <a:gd name="T26" fmla="*/ 216 w 216"/>
              <a:gd name="T27" fmla="*/ 64 h 232"/>
              <a:gd name="T28" fmla="*/ 204 w 216"/>
              <a:gd name="T29" fmla="*/ 120 h 232"/>
              <a:gd name="T30" fmla="*/ 146 w 216"/>
              <a:gd name="T31" fmla="*/ 151 h 232"/>
              <a:gd name="T32" fmla="*/ 111 w 216"/>
              <a:gd name="T33" fmla="*/ 227 h 232"/>
              <a:gd name="T34" fmla="*/ 104 w 216"/>
              <a:gd name="T35" fmla="*/ 232 h 232"/>
              <a:gd name="T36" fmla="*/ 80 w 216"/>
              <a:gd name="T37" fmla="*/ 192 h 232"/>
              <a:gd name="T38" fmla="*/ 88 w 216"/>
              <a:gd name="T39" fmla="*/ 14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16" h="232">
                <a:moveTo>
                  <a:pt x="88" y="140"/>
                </a:moveTo>
                <a:cubicBezTo>
                  <a:pt x="88" y="140"/>
                  <a:pt x="36" y="140"/>
                  <a:pt x="28" y="140"/>
                </a:cubicBezTo>
                <a:cubicBezTo>
                  <a:pt x="13" y="140"/>
                  <a:pt x="5" y="134"/>
                  <a:pt x="5" y="122"/>
                </a:cubicBezTo>
                <a:cubicBezTo>
                  <a:pt x="5" y="107"/>
                  <a:pt x="20" y="104"/>
                  <a:pt x="20" y="104"/>
                </a:cubicBezTo>
                <a:cubicBezTo>
                  <a:pt x="20" y="104"/>
                  <a:pt x="0" y="104"/>
                  <a:pt x="0" y="85"/>
                </a:cubicBezTo>
                <a:cubicBezTo>
                  <a:pt x="0" y="67"/>
                  <a:pt x="20" y="68"/>
                  <a:pt x="20" y="68"/>
                </a:cubicBezTo>
                <a:cubicBezTo>
                  <a:pt x="20" y="68"/>
                  <a:pt x="5" y="67"/>
                  <a:pt x="5" y="51"/>
                </a:cubicBezTo>
                <a:cubicBezTo>
                  <a:pt x="5" y="32"/>
                  <a:pt x="28" y="32"/>
                  <a:pt x="28" y="32"/>
                </a:cubicBezTo>
                <a:cubicBezTo>
                  <a:pt x="28" y="32"/>
                  <a:pt x="16" y="31"/>
                  <a:pt x="16" y="18"/>
                </a:cubicBezTo>
                <a:cubicBezTo>
                  <a:pt x="16" y="7"/>
                  <a:pt x="23" y="0"/>
                  <a:pt x="55" y="0"/>
                </a:cubicBezTo>
                <a:cubicBezTo>
                  <a:pt x="85" y="0"/>
                  <a:pt x="93" y="0"/>
                  <a:pt x="100" y="0"/>
                </a:cubicBezTo>
                <a:cubicBezTo>
                  <a:pt x="134" y="0"/>
                  <a:pt x="146" y="16"/>
                  <a:pt x="168" y="16"/>
                </a:cubicBezTo>
                <a:cubicBezTo>
                  <a:pt x="183" y="16"/>
                  <a:pt x="200" y="16"/>
                  <a:pt x="200" y="16"/>
                </a:cubicBezTo>
                <a:cubicBezTo>
                  <a:pt x="200" y="16"/>
                  <a:pt x="216" y="27"/>
                  <a:pt x="216" y="64"/>
                </a:cubicBezTo>
                <a:cubicBezTo>
                  <a:pt x="216" y="101"/>
                  <a:pt x="204" y="120"/>
                  <a:pt x="204" y="120"/>
                </a:cubicBezTo>
                <a:cubicBezTo>
                  <a:pt x="204" y="120"/>
                  <a:pt x="168" y="129"/>
                  <a:pt x="146" y="151"/>
                </a:cubicBezTo>
                <a:cubicBezTo>
                  <a:pt x="125" y="172"/>
                  <a:pt x="112" y="204"/>
                  <a:pt x="111" y="227"/>
                </a:cubicBezTo>
                <a:cubicBezTo>
                  <a:pt x="110" y="230"/>
                  <a:pt x="108" y="232"/>
                  <a:pt x="104" y="232"/>
                </a:cubicBezTo>
                <a:cubicBezTo>
                  <a:pt x="96" y="231"/>
                  <a:pt x="80" y="224"/>
                  <a:pt x="80" y="192"/>
                </a:cubicBezTo>
                <a:cubicBezTo>
                  <a:pt x="80" y="169"/>
                  <a:pt x="88" y="140"/>
                  <a:pt x="88" y="140"/>
                </a:cubicBez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705" name="Group 30"/>
          <p:cNvGrpSpPr/>
          <p:nvPr/>
        </p:nvGrpSpPr>
        <p:grpSpPr>
          <a:xfrm>
            <a:off x="10514717" y="4104501"/>
            <a:ext cx="448119" cy="448119"/>
            <a:chOff x="7683741" y="5257172"/>
            <a:chExt cx="493713" cy="493713"/>
          </a:xfrm>
          <a:noFill/>
        </p:grpSpPr>
        <p:sp>
          <p:nvSpPr>
            <p:cNvPr id="706" name="Freeform 200"/>
            <p:cNvSpPr/>
            <p:nvPr/>
          </p:nvSpPr>
          <p:spPr bwMode="auto">
            <a:xfrm>
              <a:off x="7683741" y="5257172"/>
              <a:ext cx="493713" cy="493713"/>
            </a:xfrm>
            <a:custGeom>
              <a:avLst/>
              <a:gdLst>
                <a:gd name="T0" fmla="*/ 46 w 239"/>
                <a:gd name="T1" fmla="*/ 154 h 239"/>
                <a:gd name="T2" fmla="*/ 0 w 239"/>
                <a:gd name="T3" fmla="*/ 138 h 239"/>
                <a:gd name="T4" fmla="*/ 31 w 239"/>
                <a:gd name="T5" fmla="*/ 115 h 239"/>
                <a:gd name="T6" fmla="*/ 70 w 239"/>
                <a:gd name="T7" fmla="*/ 115 h 239"/>
                <a:gd name="T8" fmla="*/ 130 w 239"/>
                <a:gd name="T9" fmla="*/ 24 h 239"/>
                <a:gd name="T10" fmla="*/ 231 w 239"/>
                <a:gd name="T11" fmla="*/ 8 h 239"/>
                <a:gd name="T12" fmla="*/ 215 w 239"/>
                <a:gd name="T13" fmla="*/ 109 h 239"/>
                <a:gd name="T14" fmla="*/ 124 w 239"/>
                <a:gd name="T15" fmla="*/ 169 h 239"/>
                <a:gd name="T16" fmla="*/ 124 w 239"/>
                <a:gd name="T17" fmla="*/ 208 h 239"/>
                <a:gd name="T18" fmla="*/ 101 w 239"/>
                <a:gd name="T19" fmla="*/ 239 h 239"/>
                <a:gd name="T20" fmla="*/ 85 w 239"/>
                <a:gd name="T21" fmla="*/ 193 h 239"/>
                <a:gd name="T22" fmla="*/ 46 w 239"/>
                <a:gd name="T23" fmla="*/ 154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9" h="239">
                  <a:moveTo>
                    <a:pt x="46" y="154"/>
                  </a:moveTo>
                  <a:cubicBezTo>
                    <a:pt x="0" y="138"/>
                    <a:pt x="0" y="138"/>
                    <a:pt x="0" y="138"/>
                  </a:cubicBezTo>
                  <a:cubicBezTo>
                    <a:pt x="31" y="115"/>
                    <a:pt x="31" y="115"/>
                    <a:pt x="31" y="115"/>
                  </a:cubicBezTo>
                  <a:cubicBezTo>
                    <a:pt x="70" y="115"/>
                    <a:pt x="70" y="115"/>
                    <a:pt x="70" y="115"/>
                  </a:cubicBezTo>
                  <a:cubicBezTo>
                    <a:pt x="84" y="85"/>
                    <a:pt x="98" y="57"/>
                    <a:pt x="130" y="24"/>
                  </a:cubicBezTo>
                  <a:cubicBezTo>
                    <a:pt x="154" y="0"/>
                    <a:pt x="231" y="8"/>
                    <a:pt x="231" y="8"/>
                  </a:cubicBezTo>
                  <a:cubicBezTo>
                    <a:pt x="231" y="8"/>
                    <a:pt x="239" y="85"/>
                    <a:pt x="215" y="109"/>
                  </a:cubicBezTo>
                  <a:cubicBezTo>
                    <a:pt x="182" y="141"/>
                    <a:pt x="154" y="155"/>
                    <a:pt x="124" y="169"/>
                  </a:cubicBezTo>
                  <a:cubicBezTo>
                    <a:pt x="124" y="208"/>
                    <a:pt x="124" y="208"/>
                    <a:pt x="124" y="208"/>
                  </a:cubicBezTo>
                  <a:cubicBezTo>
                    <a:pt x="101" y="239"/>
                    <a:pt x="101" y="239"/>
                    <a:pt x="101" y="239"/>
                  </a:cubicBezTo>
                  <a:cubicBezTo>
                    <a:pt x="85" y="193"/>
                    <a:pt x="85" y="193"/>
                    <a:pt x="85" y="193"/>
                  </a:cubicBezTo>
                  <a:lnTo>
                    <a:pt x="46" y="154"/>
                  </a:lnTo>
                  <a:close/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7" name="Freeform 201"/>
            <p:cNvSpPr/>
            <p:nvPr/>
          </p:nvSpPr>
          <p:spPr bwMode="auto">
            <a:xfrm>
              <a:off x="7683741" y="5634997"/>
              <a:ext cx="115888" cy="115888"/>
            </a:xfrm>
            <a:custGeom>
              <a:avLst/>
              <a:gdLst>
                <a:gd name="T0" fmla="*/ 40 w 56"/>
                <a:gd name="T1" fmla="*/ 0 h 56"/>
                <a:gd name="T2" fmla="*/ 11 w 56"/>
                <a:gd name="T3" fmla="*/ 14 h 56"/>
                <a:gd name="T4" fmla="*/ 0 w 56"/>
                <a:gd name="T5" fmla="*/ 56 h 56"/>
                <a:gd name="T6" fmla="*/ 44 w 56"/>
                <a:gd name="T7" fmla="*/ 47 h 56"/>
                <a:gd name="T8" fmla="*/ 56 w 56"/>
                <a:gd name="T9" fmla="*/ 1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40" y="0"/>
                  </a:moveTo>
                  <a:cubicBezTo>
                    <a:pt x="40" y="0"/>
                    <a:pt x="20" y="5"/>
                    <a:pt x="11" y="14"/>
                  </a:cubicBezTo>
                  <a:cubicBezTo>
                    <a:pt x="2" y="24"/>
                    <a:pt x="0" y="56"/>
                    <a:pt x="0" y="56"/>
                  </a:cubicBezTo>
                  <a:cubicBezTo>
                    <a:pt x="0" y="56"/>
                    <a:pt x="35" y="56"/>
                    <a:pt x="44" y="47"/>
                  </a:cubicBezTo>
                  <a:cubicBezTo>
                    <a:pt x="53" y="38"/>
                    <a:pt x="56" y="16"/>
                    <a:pt x="56" y="16"/>
                  </a:cubicBezTo>
                </a:path>
              </a:pathLst>
            </a:cu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8" name="Oval 202"/>
            <p:cNvSpPr>
              <a:spLocks noChangeArrowheads="1"/>
            </p:cNvSpPr>
            <p:nvPr/>
          </p:nvSpPr>
          <p:spPr bwMode="auto">
            <a:xfrm>
              <a:off x="7972666" y="5361947"/>
              <a:ext cx="100013" cy="100013"/>
            </a:xfrm>
            <a:prstGeom prst="ellipse">
              <a:avLst/>
            </a:prstGeom>
            <a:grp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09" name="组合 708"/>
          <p:cNvGrpSpPr/>
          <p:nvPr/>
        </p:nvGrpSpPr>
        <p:grpSpPr>
          <a:xfrm>
            <a:off x="1355411" y="4916918"/>
            <a:ext cx="435150" cy="406333"/>
            <a:chOff x="1304667" y="4914642"/>
            <a:chExt cx="458170" cy="427829"/>
          </a:xfrm>
        </p:grpSpPr>
        <p:sp>
          <p:nvSpPr>
            <p:cNvPr id="710" name="Freeform 23"/>
            <p:cNvSpPr/>
            <p:nvPr/>
          </p:nvSpPr>
          <p:spPr bwMode="auto">
            <a:xfrm>
              <a:off x="1304667" y="5025392"/>
              <a:ext cx="458170" cy="87993"/>
            </a:xfrm>
            <a:custGeom>
              <a:avLst/>
              <a:gdLst>
                <a:gd name="T0" fmla="*/ 232 w 232"/>
                <a:gd name="T1" fmla="*/ 44 h 44"/>
                <a:gd name="T2" fmla="*/ 0 w 232"/>
                <a:gd name="T3" fmla="*/ 44 h 44"/>
                <a:gd name="T4" fmla="*/ 0 w 232"/>
                <a:gd name="T5" fmla="*/ 8 h 44"/>
                <a:gd name="T6" fmla="*/ 8 w 232"/>
                <a:gd name="T7" fmla="*/ 0 h 44"/>
                <a:gd name="T8" fmla="*/ 226 w 232"/>
                <a:gd name="T9" fmla="*/ 0 h 44"/>
                <a:gd name="T10" fmla="*/ 232 w 232"/>
                <a:gd name="T11" fmla="*/ 6 h 44"/>
                <a:gd name="T12" fmla="*/ 232 w 232"/>
                <a:gd name="T1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44">
                  <a:moveTo>
                    <a:pt x="232" y="44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26" y="0"/>
                    <a:pt x="226" y="0"/>
                    <a:pt x="226" y="0"/>
                  </a:cubicBezTo>
                  <a:cubicBezTo>
                    <a:pt x="230" y="0"/>
                    <a:pt x="232" y="2"/>
                    <a:pt x="232" y="6"/>
                  </a:cubicBezTo>
                  <a:lnTo>
                    <a:pt x="232" y="44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11" name="Freeform 24"/>
            <p:cNvSpPr/>
            <p:nvPr/>
          </p:nvSpPr>
          <p:spPr bwMode="auto">
            <a:xfrm>
              <a:off x="1328941" y="5113385"/>
              <a:ext cx="409622" cy="229086"/>
            </a:xfrm>
            <a:custGeom>
              <a:avLst/>
              <a:gdLst>
                <a:gd name="T0" fmla="*/ 201 w 208"/>
                <a:gd name="T1" fmla="*/ 116 h 116"/>
                <a:gd name="T2" fmla="*/ 8 w 208"/>
                <a:gd name="T3" fmla="*/ 116 h 116"/>
                <a:gd name="T4" fmla="*/ 0 w 208"/>
                <a:gd name="T5" fmla="*/ 108 h 116"/>
                <a:gd name="T6" fmla="*/ 0 w 208"/>
                <a:gd name="T7" fmla="*/ 0 h 116"/>
                <a:gd name="T8" fmla="*/ 208 w 208"/>
                <a:gd name="T9" fmla="*/ 0 h 116"/>
                <a:gd name="T10" fmla="*/ 208 w 208"/>
                <a:gd name="T11" fmla="*/ 108 h 116"/>
                <a:gd name="T12" fmla="*/ 201 w 208"/>
                <a:gd name="T13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8" h="116">
                  <a:moveTo>
                    <a:pt x="201" y="116"/>
                  </a:moveTo>
                  <a:cubicBezTo>
                    <a:pt x="8" y="116"/>
                    <a:pt x="8" y="116"/>
                    <a:pt x="8" y="116"/>
                  </a:cubicBezTo>
                  <a:cubicBezTo>
                    <a:pt x="4" y="116"/>
                    <a:pt x="0" y="112"/>
                    <a:pt x="0" y="10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8" y="108"/>
                    <a:pt x="208" y="108"/>
                    <a:pt x="208" y="108"/>
                  </a:cubicBezTo>
                  <a:cubicBezTo>
                    <a:pt x="208" y="112"/>
                    <a:pt x="205" y="116"/>
                    <a:pt x="201" y="116"/>
                  </a:cubicBez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12" name="Line 25"/>
            <p:cNvSpPr>
              <a:spLocks noChangeShapeType="1"/>
            </p:cNvSpPr>
            <p:nvPr/>
          </p:nvSpPr>
          <p:spPr bwMode="auto">
            <a:xfrm>
              <a:off x="1533752" y="5022358"/>
              <a:ext cx="0" cy="320113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13" name="Freeform 26"/>
            <p:cNvSpPr/>
            <p:nvPr/>
          </p:nvSpPr>
          <p:spPr bwMode="auto">
            <a:xfrm>
              <a:off x="1538303" y="4914642"/>
              <a:ext cx="165366" cy="110750"/>
            </a:xfrm>
            <a:custGeom>
              <a:avLst/>
              <a:gdLst>
                <a:gd name="T0" fmla="*/ 44 w 84"/>
                <a:gd name="T1" fmla="*/ 56 h 56"/>
                <a:gd name="T2" fmla="*/ 84 w 84"/>
                <a:gd name="T3" fmla="*/ 20 h 56"/>
                <a:gd name="T4" fmla="*/ 60 w 84"/>
                <a:gd name="T5" fmla="*/ 0 h 56"/>
                <a:gd name="T6" fmla="*/ 0 w 84"/>
                <a:gd name="T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56">
                  <a:moveTo>
                    <a:pt x="44" y="56"/>
                  </a:moveTo>
                  <a:cubicBezTo>
                    <a:pt x="59" y="56"/>
                    <a:pt x="84" y="43"/>
                    <a:pt x="84" y="20"/>
                  </a:cubicBezTo>
                  <a:cubicBezTo>
                    <a:pt x="84" y="0"/>
                    <a:pt x="68" y="0"/>
                    <a:pt x="60" y="0"/>
                  </a:cubicBezTo>
                  <a:cubicBezTo>
                    <a:pt x="48" y="0"/>
                    <a:pt x="23" y="10"/>
                    <a:pt x="0" y="56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14" name="Freeform 27"/>
            <p:cNvSpPr/>
            <p:nvPr/>
          </p:nvSpPr>
          <p:spPr bwMode="auto">
            <a:xfrm>
              <a:off x="1371420" y="4914642"/>
              <a:ext cx="166883" cy="110750"/>
            </a:xfrm>
            <a:custGeom>
              <a:avLst/>
              <a:gdLst>
                <a:gd name="T0" fmla="*/ 40 w 84"/>
                <a:gd name="T1" fmla="*/ 56 h 56"/>
                <a:gd name="T2" fmla="*/ 0 w 84"/>
                <a:gd name="T3" fmla="*/ 20 h 56"/>
                <a:gd name="T4" fmla="*/ 24 w 84"/>
                <a:gd name="T5" fmla="*/ 0 h 56"/>
                <a:gd name="T6" fmla="*/ 84 w 84"/>
                <a:gd name="T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56">
                  <a:moveTo>
                    <a:pt x="40" y="56"/>
                  </a:moveTo>
                  <a:cubicBezTo>
                    <a:pt x="25" y="56"/>
                    <a:pt x="0" y="43"/>
                    <a:pt x="0" y="20"/>
                  </a:cubicBezTo>
                  <a:cubicBezTo>
                    <a:pt x="0" y="0"/>
                    <a:pt x="16" y="0"/>
                    <a:pt x="24" y="0"/>
                  </a:cubicBezTo>
                  <a:cubicBezTo>
                    <a:pt x="36" y="0"/>
                    <a:pt x="61" y="10"/>
                    <a:pt x="84" y="56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15" name="组合 714"/>
          <p:cNvGrpSpPr/>
          <p:nvPr/>
        </p:nvGrpSpPr>
        <p:grpSpPr>
          <a:xfrm>
            <a:off x="2308513" y="4899471"/>
            <a:ext cx="439473" cy="439473"/>
            <a:chOff x="2769176" y="4899471"/>
            <a:chExt cx="462722" cy="462722"/>
          </a:xfrm>
        </p:grpSpPr>
        <p:sp>
          <p:nvSpPr>
            <p:cNvPr id="716" name="Freeform 28"/>
            <p:cNvSpPr/>
            <p:nvPr/>
          </p:nvSpPr>
          <p:spPr bwMode="auto">
            <a:xfrm>
              <a:off x="3074118" y="4899471"/>
              <a:ext cx="157780" cy="157780"/>
            </a:xfrm>
            <a:custGeom>
              <a:avLst/>
              <a:gdLst>
                <a:gd name="T0" fmla="*/ 40 w 80"/>
                <a:gd name="T1" fmla="*/ 80 h 80"/>
                <a:gd name="T2" fmla="*/ 80 w 80"/>
                <a:gd name="T3" fmla="*/ 40 h 80"/>
                <a:gd name="T4" fmla="*/ 40 w 80"/>
                <a:gd name="T5" fmla="*/ 0 h 80"/>
                <a:gd name="T6" fmla="*/ 0 w 80"/>
                <a:gd name="T7" fmla="*/ 4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80">
                  <a:moveTo>
                    <a:pt x="40" y="80"/>
                  </a:moveTo>
                  <a:cubicBezTo>
                    <a:pt x="62" y="80"/>
                    <a:pt x="80" y="62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0" name="Freeform 29"/>
            <p:cNvSpPr/>
            <p:nvPr/>
          </p:nvSpPr>
          <p:spPr bwMode="auto">
            <a:xfrm>
              <a:off x="2769176" y="4904023"/>
              <a:ext cx="459688" cy="458170"/>
            </a:xfrm>
            <a:custGeom>
              <a:avLst/>
              <a:gdLst>
                <a:gd name="T0" fmla="*/ 154 w 232"/>
                <a:gd name="T1" fmla="*/ 38 h 232"/>
                <a:gd name="T2" fmla="*/ 126 w 232"/>
                <a:gd name="T3" fmla="*/ 7 h 232"/>
                <a:gd name="T4" fmla="*/ 103 w 232"/>
                <a:gd name="T5" fmla="*/ 7 h 232"/>
                <a:gd name="T6" fmla="*/ 86 w 232"/>
                <a:gd name="T7" fmla="*/ 27 h 232"/>
                <a:gd name="T8" fmla="*/ 89 w 232"/>
                <a:gd name="T9" fmla="*/ 44 h 232"/>
                <a:gd name="T10" fmla="*/ 114 w 232"/>
                <a:gd name="T11" fmla="*/ 77 h 232"/>
                <a:gd name="T12" fmla="*/ 75 w 232"/>
                <a:gd name="T13" fmla="*/ 118 h 232"/>
                <a:gd name="T14" fmla="*/ 42 w 232"/>
                <a:gd name="T15" fmla="*/ 93 h 232"/>
                <a:gd name="T16" fmla="*/ 24 w 232"/>
                <a:gd name="T17" fmla="*/ 90 h 232"/>
                <a:gd name="T18" fmla="*/ 7 w 232"/>
                <a:gd name="T19" fmla="*/ 106 h 232"/>
                <a:gd name="T20" fmla="*/ 7 w 232"/>
                <a:gd name="T21" fmla="*/ 129 h 232"/>
                <a:gd name="T22" fmla="*/ 103 w 232"/>
                <a:gd name="T23" fmla="*/ 225 h 232"/>
                <a:gd name="T24" fmla="*/ 126 w 232"/>
                <a:gd name="T25" fmla="*/ 225 h 232"/>
                <a:gd name="T26" fmla="*/ 225 w 232"/>
                <a:gd name="T27" fmla="*/ 129 h 232"/>
                <a:gd name="T28" fmla="*/ 225 w 232"/>
                <a:gd name="T29" fmla="*/ 106 h 232"/>
                <a:gd name="T30" fmla="*/ 194 w 232"/>
                <a:gd name="T31" fmla="*/ 7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2" h="232">
                  <a:moveTo>
                    <a:pt x="154" y="38"/>
                  </a:moveTo>
                  <a:cubicBezTo>
                    <a:pt x="126" y="7"/>
                    <a:pt x="126" y="7"/>
                    <a:pt x="126" y="7"/>
                  </a:cubicBezTo>
                  <a:cubicBezTo>
                    <a:pt x="120" y="0"/>
                    <a:pt x="110" y="0"/>
                    <a:pt x="103" y="7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0" y="33"/>
                    <a:pt x="81" y="41"/>
                    <a:pt x="89" y="44"/>
                  </a:cubicBezTo>
                  <a:cubicBezTo>
                    <a:pt x="89" y="44"/>
                    <a:pt x="114" y="55"/>
                    <a:pt x="114" y="77"/>
                  </a:cubicBezTo>
                  <a:cubicBezTo>
                    <a:pt x="114" y="99"/>
                    <a:pt x="97" y="118"/>
                    <a:pt x="75" y="118"/>
                  </a:cubicBezTo>
                  <a:cubicBezTo>
                    <a:pt x="53" y="118"/>
                    <a:pt x="42" y="93"/>
                    <a:pt x="42" y="93"/>
                  </a:cubicBezTo>
                  <a:cubicBezTo>
                    <a:pt x="38" y="85"/>
                    <a:pt x="30" y="84"/>
                    <a:pt x="24" y="90"/>
                  </a:cubicBezTo>
                  <a:cubicBezTo>
                    <a:pt x="7" y="106"/>
                    <a:pt x="7" y="106"/>
                    <a:pt x="7" y="106"/>
                  </a:cubicBezTo>
                  <a:cubicBezTo>
                    <a:pt x="0" y="112"/>
                    <a:pt x="0" y="122"/>
                    <a:pt x="7" y="129"/>
                  </a:cubicBezTo>
                  <a:cubicBezTo>
                    <a:pt x="103" y="225"/>
                    <a:pt x="103" y="225"/>
                    <a:pt x="103" y="225"/>
                  </a:cubicBezTo>
                  <a:cubicBezTo>
                    <a:pt x="110" y="232"/>
                    <a:pt x="120" y="232"/>
                    <a:pt x="126" y="225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32" y="122"/>
                    <a:pt x="232" y="112"/>
                    <a:pt x="225" y="106"/>
                  </a:cubicBezTo>
                  <a:cubicBezTo>
                    <a:pt x="194" y="78"/>
                    <a:pt x="194" y="78"/>
                    <a:pt x="194" y="7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21" name="组合 720"/>
          <p:cNvGrpSpPr/>
          <p:nvPr/>
        </p:nvGrpSpPr>
        <p:grpSpPr>
          <a:xfrm>
            <a:off x="4334314" y="4916160"/>
            <a:ext cx="435150" cy="407773"/>
            <a:chOff x="4512347" y="4913125"/>
            <a:chExt cx="458170" cy="429345"/>
          </a:xfrm>
        </p:grpSpPr>
        <p:sp>
          <p:nvSpPr>
            <p:cNvPr id="722" name="Freeform 66"/>
            <p:cNvSpPr/>
            <p:nvPr/>
          </p:nvSpPr>
          <p:spPr bwMode="auto">
            <a:xfrm>
              <a:off x="4512347" y="4982912"/>
              <a:ext cx="458170" cy="359558"/>
            </a:xfrm>
            <a:custGeom>
              <a:avLst/>
              <a:gdLst>
                <a:gd name="T0" fmla="*/ 232 w 232"/>
                <a:gd name="T1" fmla="*/ 6 h 182"/>
                <a:gd name="T2" fmla="*/ 232 w 232"/>
                <a:gd name="T3" fmla="*/ 167 h 182"/>
                <a:gd name="T4" fmla="*/ 217 w 232"/>
                <a:gd name="T5" fmla="*/ 182 h 182"/>
                <a:gd name="T6" fmla="*/ 15 w 232"/>
                <a:gd name="T7" fmla="*/ 182 h 182"/>
                <a:gd name="T8" fmla="*/ 0 w 232"/>
                <a:gd name="T9" fmla="*/ 167 h 182"/>
                <a:gd name="T10" fmla="*/ 0 w 232"/>
                <a:gd name="T11" fmla="*/ 25 h 182"/>
                <a:gd name="T12" fmla="*/ 15 w 232"/>
                <a:gd name="T13" fmla="*/ 10 h 182"/>
                <a:gd name="T14" fmla="*/ 209 w 232"/>
                <a:gd name="T15" fmla="*/ 10 h 182"/>
                <a:gd name="T16" fmla="*/ 232 w 232"/>
                <a:gd name="T17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2" h="182">
                  <a:moveTo>
                    <a:pt x="232" y="6"/>
                  </a:moveTo>
                  <a:cubicBezTo>
                    <a:pt x="232" y="167"/>
                    <a:pt x="232" y="167"/>
                    <a:pt x="232" y="167"/>
                  </a:cubicBezTo>
                  <a:cubicBezTo>
                    <a:pt x="232" y="175"/>
                    <a:pt x="225" y="182"/>
                    <a:pt x="217" y="182"/>
                  </a:cubicBezTo>
                  <a:cubicBezTo>
                    <a:pt x="15" y="182"/>
                    <a:pt x="15" y="182"/>
                    <a:pt x="15" y="182"/>
                  </a:cubicBezTo>
                  <a:cubicBezTo>
                    <a:pt x="7" y="182"/>
                    <a:pt x="0" y="175"/>
                    <a:pt x="0" y="16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7"/>
                    <a:pt x="7" y="10"/>
                    <a:pt x="15" y="10"/>
                  </a:cubicBezTo>
                  <a:cubicBezTo>
                    <a:pt x="15" y="10"/>
                    <a:pt x="201" y="10"/>
                    <a:pt x="209" y="10"/>
                  </a:cubicBezTo>
                  <a:cubicBezTo>
                    <a:pt x="219" y="10"/>
                    <a:pt x="230" y="9"/>
                    <a:pt x="232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3" name="Freeform 67"/>
            <p:cNvSpPr/>
            <p:nvPr/>
          </p:nvSpPr>
          <p:spPr bwMode="auto">
            <a:xfrm>
              <a:off x="4568480" y="4913125"/>
              <a:ext cx="402037" cy="91027"/>
            </a:xfrm>
            <a:custGeom>
              <a:avLst/>
              <a:gdLst>
                <a:gd name="T0" fmla="*/ 0 w 204"/>
                <a:gd name="T1" fmla="*/ 42 h 46"/>
                <a:gd name="T2" fmla="*/ 0 w 204"/>
                <a:gd name="T3" fmla="*/ 14 h 46"/>
                <a:gd name="T4" fmla="*/ 15 w 204"/>
                <a:gd name="T5" fmla="*/ 1 h 46"/>
                <a:gd name="T6" fmla="*/ 189 w 204"/>
                <a:gd name="T7" fmla="*/ 24 h 46"/>
                <a:gd name="T8" fmla="*/ 204 w 204"/>
                <a:gd name="T9" fmla="*/ 36 h 46"/>
                <a:gd name="T10" fmla="*/ 204 w 204"/>
                <a:gd name="T11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4" h="46">
                  <a:moveTo>
                    <a:pt x="0" y="42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5"/>
                    <a:pt x="7" y="0"/>
                    <a:pt x="15" y="1"/>
                  </a:cubicBezTo>
                  <a:cubicBezTo>
                    <a:pt x="189" y="24"/>
                    <a:pt x="189" y="24"/>
                    <a:pt x="189" y="24"/>
                  </a:cubicBezTo>
                  <a:cubicBezTo>
                    <a:pt x="204" y="26"/>
                    <a:pt x="204" y="36"/>
                    <a:pt x="204" y="36"/>
                  </a:cubicBezTo>
                  <a:cubicBezTo>
                    <a:pt x="204" y="46"/>
                    <a:pt x="204" y="46"/>
                    <a:pt x="204" y="46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4" name="Oval 68"/>
            <p:cNvSpPr>
              <a:spLocks noChangeArrowheads="1"/>
            </p:cNvSpPr>
            <p:nvPr/>
          </p:nvSpPr>
          <p:spPr bwMode="auto">
            <a:xfrm>
              <a:off x="4551792" y="5152830"/>
              <a:ext cx="39445" cy="39445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25" name="组合 724"/>
          <p:cNvGrpSpPr/>
          <p:nvPr/>
        </p:nvGrpSpPr>
        <p:grpSpPr>
          <a:xfrm>
            <a:off x="5343935" y="4926021"/>
            <a:ext cx="435150" cy="389041"/>
            <a:chOff x="5381657" y="4923745"/>
            <a:chExt cx="458170" cy="409622"/>
          </a:xfrm>
        </p:grpSpPr>
        <p:sp>
          <p:nvSpPr>
            <p:cNvPr id="726" name="Freeform 78"/>
            <p:cNvSpPr/>
            <p:nvPr/>
          </p:nvSpPr>
          <p:spPr bwMode="auto">
            <a:xfrm>
              <a:off x="5381657" y="4923745"/>
              <a:ext cx="458170" cy="315561"/>
            </a:xfrm>
            <a:custGeom>
              <a:avLst/>
              <a:gdLst>
                <a:gd name="T0" fmla="*/ 48 w 232"/>
                <a:gd name="T1" fmla="*/ 160 h 160"/>
                <a:gd name="T2" fmla="*/ 8 w 232"/>
                <a:gd name="T3" fmla="*/ 160 h 160"/>
                <a:gd name="T4" fmla="*/ 0 w 232"/>
                <a:gd name="T5" fmla="*/ 152 h 160"/>
                <a:gd name="T6" fmla="*/ 0 w 232"/>
                <a:gd name="T7" fmla="*/ 8 h 160"/>
                <a:gd name="T8" fmla="*/ 8 w 232"/>
                <a:gd name="T9" fmla="*/ 0 h 160"/>
                <a:gd name="T10" fmla="*/ 224 w 232"/>
                <a:gd name="T11" fmla="*/ 0 h 160"/>
                <a:gd name="T12" fmla="*/ 232 w 232"/>
                <a:gd name="T13" fmla="*/ 8 h 160"/>
                <a:gd name="T14" fmla="*/ 232 w 232"/>
                <a:gd name="T15" fmla="*/ 152 h 160"/>
                <a:gd name="T16" fmla="*/ 224 w 232"/>
                <a:gd name="T17" fmla="*/ 160 h 160"/>
                <a:gd name="T18" fmla="*/ 88 w 232"/>
                <a:gd name="T1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2" h="160">
                  <a:moveTo>
                    <a:pt x="48" y="160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4" y="160"/>
                    <a:pt x="0" y="156"/>
                    <a:pt x="0" y="15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8" y="0"/>
                    <a:pt x="232" y="4"/>
                    <a:pt x="232" y="8"/>
                  </a:cubicBezTo>
                  <a:cubicBezTo>
                    <a:pt x="232" y="152"/>
                    <a:pt x="232" y="152"/>
                    <a:pt x="232" y="152"/>
                  </a:cubicBezTo>
                  <a:cubicBezTo>
                    <a:pt x="232" y="156"/>
                    <a:pt x="228" y="160"/>
                    <a:pt x="224" y="160"/>
                  </a:cubicBezTo>
                  <a:cubicBezTo>
                    <a:pt x="88" y="160"/>
                    <a:pt x="88" y="160"/>
                    <a:pt x="88" y="16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7" name="Line 79"/>
            <p:cNvSpPr>
              <a:spLocks noChangeShapeType="1"/>
            </p:cNvSpPr>
            <p:nvPr/>
          </p:nvSpPr>
          <p:spPr bwMode="auto">
            <a:xfrm>
              <a:off x="5468133" y="5017806"/>
              <a:ext cx="285218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8" name="Line 80"/>
            <p:cNvSpPr>
              <a:spLocks noChangeShapeType="1"/>
            </p:cNvSpPr>
            <p:nvPr/>
          </p:nvSpPr>
          <p:spPr bwMode="auto">
            <a:xfrm>
              <a:off x="5468133" y="5081525"/>
              <a:ext cx="285218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29" name="Line 81"/>
            <p:cNvSpPr>
              <a:spLocks noChangeShapeType="1"/>
            </p:cNvSpPr>
            <p:nvPr/>
          </p:nvSpPr>
          <p:spPr bwMode="auto">
            <a:xfrm>
              <a:off x="5468133" y="5143728"/>
              <a:ext cx="18964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30" name="Freeform 82"/>
            <p:cNvSpPr/>
            <p:nvPr/>
          </p:nvSpPr>
          <p:spPr bwMode="auto">
            <a:xfrm>
              <a:off x="5477236" y="5239306"/>
              <a:ext cx="78890" cy="94061"/>
            </a:xfrm>
            <a:custGeom>
              <a:avLst/>
              <a:gdLst>
                <a:gd name="T0" fmla="*/ 52 w 52"/>
                <a:gd name="T1" fmla="*/ 0 h 62"/>
                <a:gd name="T2" fmla="*/ 0 w 52"/>
                <a:gd name="T3" fmla="*/ 62 h 62"/>
                <a:gd name="T4" fmla="*/ 0 w 52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62">
                  <a:moveTo>
                    <a:pt x="52" y="0"/>
                  </a:moveTo>
                  <a:lnTo>
                    <a:pt x="0" y="62"/>
                  </a:ln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31" name="组合 730"/>
          <p:cNvGrpSpPr/>
          <p:nvPr/>
        </p:nvGrpSpPr>
        <p:grpSpPr>
          <a:xfrm>
            <a:off x="3310015" y="4948778"/>
            <a:ext cx="435150" cy="345815"/>
            <a:chOff x="3643037" y="4946502"/>
            <a:chExt cx="458170" cy="364109"/>
          </a:xfrm>
        </p:grpSpPr>
        <p:grpSp>
          <p:nvGrpSpPr>
            <p:cNvPr id="732" name="组合 731"/>
            <p:cNvGrpSpPr/>
            <p:nvPr/>
          </p:nvGrpSpPr>
          <p:grpSpPr>
            <a:xfrm>
              <a:off x="3643037" y="4946502"/>
              <a:ext cx="458170" cy="364109"/>
              <a:chOff x="3643037" y="4946502"/>
              <a:chExt cx="458170" cy="364109"/>
            </a:xfrm>
          </p:grpSpPr>
          <p:sp>
            <p:nvSpPr>
              <p:cNvPr id="734" name="Freeform 83"/>
              <p:cNvSpPr/>
              <p:nvPr/>
            </p:nvSpPr>
            <p:spPr bwMode="auto">
              <a:xfrm>
                <a:off x="3643037" y="5113385"/>
                <a:ext cx="458170" cy="197226"/>
              </a:xfrm>
              <a:custGeom>
                <a:avLst/>
                <a:gdLst>
                  <a:gd name="T0" fmla="*/ 232 w 232"/>
                  <a:gd name="T1" fmla="*/ 0 h 100"/>
                  <a:gd name="T2" fmla="*/ 232 w 232"/>
                  <a:gd name="T3" fmla="*/ 96 h 100"/>
                  <a:gd name="T4" fmla="*/ 228 w 232"/>
                  <a:gd name="T5" fmla="*/ 100 h 100"/>
                  <a:gd name="T6" fmla="*/ 4 w 232"/>
                  <a:gd name="T7" fmla="*/ 100 h 100"/>
                  <a:gd name="T8" fmla="*/ 0 w 232"/>
                  <a:gd name="T9" fmla="*/ 96 h 100"/>
                  <a:gd name="T10" fmla="*/ 0 w 232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2" h="100">
                    <a:moveTo>
                      <a:pt x="232" y="0"/>
                    </a:moveTo>
                    <a:cubicBezTo>
                      <a:pt x="232" y="96"/>
                      <a:pt x="232" y="96"/>
                      <a:pt x="232" y="96"/>
                    </a:cubicBezTo>
                    <a:cubicBezTo>
                      <a:pt x="232" y="98"/>
                      <a:pt x="230" y="100"/>
                      <a:pt x="228" y="100"/>
                    </a:cubicBezTo>
                    <a:cubicBezTo>
                      <a:pt x="4" y="100"/>
                      <a:pt x="4" y="100"/>
                      <a:pt x="4" y="100"/>
                    </a:cubicBezTo>
                    <a:cubicBezTo>
                      <a:pt x="2" y="100"/>
                      <a:pt x="0" y="98"/>
                      <a:pt x="0" y="96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19050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738" name="Freeform 84"/>
              <p:cNvSpPr/>
              <p:nvPr/>
            </p:nvSpPr>
            <p:spPr bwMode="auto">
              <a:xfrm>
                <a:off x="3643037" y="4946502"/>
                <a:ext cx="458170" cy="166883"/>
              </a:xfrm>
              <a:custGeom>
                <a:avLst/>
                <a:gdLst>
                  <a:gd name="T0" fmla="*/ 0 w 302"/>
                  <a:gd name="T1" fmla="*/ 110 h 110"/>
                  <a:gd name="T2" fmla="*/ 30 w 302"/>
                  <a:gd name="T3" fmla="*/ 0 h 110"/>
                  <a:gd name="T4" fmla="*/ 272 w 302"/>
                  <a:gd name="T5" fmla="*/ 0 h 110"/>
                  <a:gd name="T6" fmla="*/ 302 w 302"/>
                  <a:gd name="T7" fmla="*/ 11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2" h="110">
                    <a:moveTo>
                      <a:pt x="0" y="110"/>
                    </a:moveTo>
                    <a:lnTo>
                      <a:pt x="30" y="0"/>
                    </a:lnTo>
                    <a:lnTo>
                      <a:pt x="272" y="0"/>
                    </a:lnTo>
                    <a:lnTo>
                      <a:pt x="302" y="110"/>
                    </a:lnTo>
                  </a:path>
                </a:pathLst>
              </a:custGeom>
              <a:noFill/>
              <a:ln w="19050" cap="rnd">
                <a:solidFill>
                  <a:schemeClr val="accent1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  <p:sp>
          <p:nvSpPr>
            <p:cNvPr id="733" name="Freeform 85"/>
            <p:cNvSpPr/>
            <p:nvPr/>
          </p:nvSpPr>
          <p:spPr bwMode="auto">
            <a:xfrm>
              <a:off x="3643037" y="5113385"/>
              <a:ext cx="458170" cy="78890"/>
            </a:xfrm>
            <a:custGeom>
              <a:avLst/>
              <a:gdLst>
                <a:gd name="T0" fmla="*/ 0 w 232"/>
                <a:gd name="T1" fmla="*/ 0 h 40"/>
                <a:gd name="T2" fmla="*/ 76 w 232"/>
                <a:gd name="T3" fmla="*/ 0 h 40"/>
                <a:gd name="T4" fmla="*/ 116 w 232"/>
                <a:gd name="T5" fmla="*/ 40 h 40"/>
                <a:gd name="T6" fmla="*/ 156 w 232"/>
                <a:gd name="T7" fmla="*/ 0 h 40"/>
                <a:gd name="T8" fmla="*/ 232 w 232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40">
                  <a:moveTo>
                    <a:pt x="0" y="0"/>
                  </a:moveTo>
                  <a:cubicBezTo>
                    <a:pt x="76" y="0"/>
                    <a:pt x="76" y="0"/>
                    <a:pt x="76" y="0"/>
                  </a:cubicBezTo>
                  <a:cubicBezTo>
                    <a:pt x="76" y="22"/>
                    <a:pt x="95" y="40"/>
                    <a:pt x="116" y="40"/>
                  </a:cubicBezTo>
                  <a:cubicBezTo>
                    <a:pt x="137" y="40"/>
                    <a:pt x="156" y="22"/>
                    <a:pt x="156" y="0"/>
                  </a:cubicBezTo>
                  <a:cubicBezTo>
                    <a:pt x="232" y="0"/>
                    <a:pt x="232" y="0"/>
                    <a:pt x="232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39" name="组合 738"/>
          <p:cNvGrpSpPr/>
          <p:nvPr/>
        </p:nvGrpSpPr>
        <p:grpSpPr>
          <a:xfrm>
            <a:off x="10521544" y="4901747"/>
            <a:ext cx="435150" cy="435150"/>
            <a:chOff x="9831371" y="4904023"/>
            <a:chExt cx="458170" cy="458170"/>
          </a:xfrm>
        </p:grpSpPr>
        <p:sp>
          <p:nvSpPr>
            <p:cNvPr id="740" name="Freeform 40"/>
            <p:cNvSpPr/>
            <p:nvPr/>
          </p:nvSpPr>
          <p:spPr bwMode="auto">
            <a:xfrm>
              <a:off x="9831371" y="5022358"/>
              <a:ext cx="458170" cy="236671"/>
            </a:xfrm>
            <a:custGeom>
              <a:avLst/>
              <a:gdLst>
                <a:gd name="T0" fmla="*/ 52 w 232"/>
                <a:gd name="T1" fmla="*/ 120 h 120"/>
                <a:gd name="T2" fmla="*/ 8 w 232"/>
                <a:gd name="T3" fmla="*/ 120 h 120"/>
                <a:gd name="T4" fmla="*/ 0 w 232"/>
                <a:gd name="T5" fmla="*/ 113 h 120"/>
                <a:gd name="T6" fmla="*/ 0 w 232"/>
                <a:gd name="T7" fmla="*/ 8 h 120"/>
                <a:gd name="T8" fmla="*/ 8 w 232"/>
                <a:gd name="T9" fmla="*/ 0 h 120"/>
                <a:gd name="T10" fmla="*/ 224 w 232"/>
                <a:gd name="T11" fmla="*/ 0 h 120"/>
                <a:gd name="T12" fmla="*/ 232 w 232"/>
                <a:gd name="T13" fmla="*/ 8 h 120"/>
                <a:gd name="T14" fmla="*/ 232 w 232"/>
                <a:gd name="T15" fmla="*/ 113 h 120"/>
                <a:gd name="T16" fmla="*/ 224 w 232"/>
                <a:gd name="T17" fmla="*/ 120 h 120"/>
                <a:gd name="T18" fmla="*/ 180 w 232"/>
                <a:gd name="T19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2" h="120">
                  <a:moveTo>
                    <a:pt x="52" y="120"/>
                  </a:moveTo>
                  <a:cubicBezTo>
                    <a:pt x="8" y="120"/>
                    <a:pt x="8" y="120"/>
                    <a:pt x="8" y="120"/>
                  </a:cubicBezTo>
                  <a:cubicBezTo>
                    <a:pt x="3" y="120"/>
                    <a:pt x="0" y="117"/>
                    <a:pt x="0" y="113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9" y="0"/>
                    <a:pt x="232" y="3"/>
                    <a:pt x="232" y="8"/>
                  </a:cubicBezTo>
                  <a:cubicBezTo>
                    <a:pt x="232" y="113"/>
                    <a:pt x="232" y="113"/>
                    <a:pt x="232" y="113"/>
                  </a:cubicBezTo>
                  <a:cubicBezTo>
                    <a:pt x="232" y="117"/>
                    <a:pt x="229" y="120"/>
                    <a:pt x="224" y="120"/>
                  </a:cubicBezTo>
                  <a:cubicBezTo>
                    <a:pt x="180" y="120"/>
                    <a:pt x="180" y="120"/>
                    <a:pt x="180" y="12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41" name="Rectangle 41"/>
            <p:cNvSpPr>
              <a:spLocks noChangeArrowheads="1"/>
            </p:cNvSpPr>
            <p:nvPr/>
          </p:nvSpPr>
          <p:spPr bwMode="auto">
            <a:xfrm>
              <a:off x="9934535" y="4904023"/>
              <a:ext cx="253359" cy="118335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42" name="Rectangle 42"/>
            <p:cNvSpPr>
              <a:spLocks noChangeArrowheads="1"/>
            </p:cNvSpPr>
            <p:nvPr/>
          </p:nvSpPr>
          <p:spPr bwMode="auto">
            <a:xfrm>
              <a:off x="9934535" y="5164968"/>
              <a:ext cx="253359" cy="197225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43" name="Line 43"/>
            <p:cNvSpPr>
              <a:spLocks noChangeShapeType="1"/>
            </p:cNvSpPr>
            <p:nvPr/>
          </p:nvSpPr>
          <p:spPr bwMode="auto">
            <a:xfrm>
              <a:off x="10187894" y="5086077"/>
              <a:ext cx="3186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44" name="组合 743"/>
          <p:cNvGrpSpPr/>
          <p:nvPr/>
        </p:nvGrpSpPr>
        <p:grpSpPr>
          <a:xfrm>
            <a:off x="6300427" y="4907057"/>
            <a:ext cx="435152" cy="425065"/>
            <a:chOff x="6346545" y="4910091"/>
            <a:chExt cx="458172" cy="447551"/>
          </a:xfrm>
        </p:grpSpPr>
        <p:sp>
          <p:nvSpPr>
            <p:cNvPr id="745" name="Freeform 86"/>
            <p:cNvSpPr/>
            <p:nvPr/>
          </p:nvSpPr>
          <p:spPr bwMode="auto">
            <a:xfrm>
              <a:off x="6575631" y="4910091"/>
              <a:ext cx="229086" cy="447551"/>
            </a:xfrm>
            <a:custGeom>
              <a:avLst/>
              <a:gdLst>
                <a:gd name="T0" fmla="*/ 0 w 116"/>
                <a:gd name="T1" fmla="*/ 227 h 227"/>
                <a:gd name="T2" fmla="*/ 108 w 116"/>
                <a:gd name="T3" fmla="*/ 210 h 227"/>
                <a:gd name="T4" fmla="*/ 116 w 116"/>
                <a:gd name="T5" fmla="*/ 201 h 227"/>
                <a:gd name="T6" fmla="*/ 116 w 116"/>
                <a:gd name="T7" fmla="*/ 7 h 227"/>
                <a:gd name="T8" fmla="*/ 108 w 116"/>
                <a:gd name="T9" fmla="*/ 1 h 227"/>
                <a:gd name="T10" fmla="*/ 0 w 116"/>
                <a:gd name="T11" fmla="*/ 2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227">
                  <a:moveTo>
                    <a:pt x="0" y="227"/>
                  </a:moveTo>
                  <a:cubicBezTo>
                    <a:pt x="108" y="210"/>
                    <a:pt x="108" y="210"/>
                    <a:pt x="108" y="210"/>
                  </a:cubicBezTo>
                  <a:cubicBezTo>
                    <a:pt x="113" y="209"/>
                    <a:pt x="116" y="205"/>
                    <a:pt x="116" y="201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16" y="3"/>
                    <a:pt x="113" y="0"/>
                    <a:pt x="108" y="1"/>
                  </a:cubicBezTo>
                  <a:cubicBezTo>
                    <a:pt x="0" y="20"/>
                    <a:pt x="0" y="20"/>
                    <a:pt x="0" y="2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46" name="Freeform 87"/>
            <p:cNvSpPr/>
            <p:nvPr/>
          </p:nvSpPr>
          <p:spPr bwMode="auto">
            <a:xfrm>
              <a:off x="6575631" y="4949536"/>
              <a:ext cx="0" cy="408106"/>
            </a:xfrm>
            <a:custGeom>
              <a:avLst/>
              <a:gdLst>
                <a:gd name="T0" fmla="*/ 0 h 269"/>
                <a:gd name="T1" fmla="*/ 269 h 269"/>
                <a:gd name="T2" fmla="*/ 0 h 269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69">
                  <a:moveTo>
                    <a:pt x="0" y="0"/>
                  </a:moveTo>
                  <a:lnTo>
                    <a:pt x="0" y="2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47" name="Line 88"/>
            <p:cNvSpPr>
              <a:spLocks noChangeShapeType="1"/>
            </p:cNvSpPr>
            <p:nvPr/>
          </p:nvSpPr>
          <p:spPr bwMode="auto">
            <a:xfrm>
              <a:off x="6575631" y="4949536"/>
              <a:ext cx="0" cy="408106"/>
            </a:xfrm>
            <a:prstGeom prst="line">
              <a:avLst/>
            </a:prstGeom>
            <a:noFill/>
            <a:ln w="19050">
              <a:solidFill>
                <a:schemeClr val="accent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48" name="Line 89"/>
            <p:cNvSpPr>
              <a:spLocks noChangeShapeType="1"/>
            </p:cNvSpPr>
            <p:nvPr/>
          </p:nvSpPr>
          <p:spPr bwMode="auto">
            <a:xfrm>
              <a:off x="6575631" y="4949536"/>
              <a:ext cx="0" cy="408106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49" name="Freeform 90"/>
            <p:cNvSpPr/>
            <p:nvPr/>
          </p:nvSpPr>
          <p:spPr bwMode="auto">
            <a:xfrm>
              <a:off x="6639350" y="5230203"/>
              <a:ext cx="94061" cy="15171"/>
            </a:xfrm>
            <a:custGeom>
              <a:avLst/>
              <a:gdLst>
                <a:gd name="T0" fmla="*/ 62 w 62"/>
                <a:gd name="T1" fmla="*/ 0 h 10"/>
                <a:gd name="T2" fmla="*/ 0 w 62"/>
                <a:gd name="T3" fmla="*/ 10 h 10"/>
                <a:gd name="T4" fmla="*/ 62 w 6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0">
                  <a:moveTo>
                    <a:pt x="62" y="0"/>
                  </a:moveTo>
                  <a:lnTo>
                    <a:pt x="0" y="1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50" name="Line 91"/>
            <p:cNvSpPr>
              <a:spLocks noChangeShapeType="1"/>
            </p:cNvSpPr>
            <p:nvPr/>
          </p:nvSpPr>
          <p:spPr bwMode="auto">
            <a:xfrm flipH="1">
              <a:off x="6639350" y="5230203"/>
              <a:ext cx="94061" cy="15171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51" name="Freeform 92"/>
            <p:cNvSpPr/>
            <p:nvPr/>
          </p:nvSpPr>
          <p:spPr bwMode="auto">
            <a:xfrm>
              <a:off x="6639350" y="5016289"/>
              <a:ext cx="94061" cy="15171"/>
            </a:xfrm>
            <a:custGeom>
              <a:avLst/>
              <a:gdLst>
                <a:gd name="T0" fmla="*/ 62 w 62"/>
                <a:gd name="T1" fmla="*/ 0 h 10"/>
                <a:gd name="T2" fmla="*/ 0 w 62"/>
                <a:gd name="T3" fmla="*/ 10 h 10"/>
                <a:gd name="T4" fmla="*/ 62 w 6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0">
                  <a:moveTo>
                    <a:pt x="62" y="0"/>
                  </a:moveTo>
                  <a:lnTo>
                    <a:pt x="0" y="1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52" name="Line 93"/>
            <p:cNvSpPr>
              <a:spLocks noChangeShapeType="1"/>
            </p:cNvSpPr>
            <p:nvPr/>
          </p:nvSpPr>
          <p:spPr bwMode="auto">
            <a:xfrm flipH="1">
              <a:off x="6639350" y="5016289"/>
              <a:ext cx="94061" cy="15171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53" name="Freeform 94"/>
            <p:cNvSpPr/>
            <p:nvPr/>
          </p:nvSpPr>
          <p:spPr bwMode="auto">
            <a:xfrm>
              <a:off x="6639350" y="5127039"/>
              <a:ext cx="94061" cy="15171"/>
            </a:xfrm>
            <a:custGeom>
              <a:avLst/>
              <a:gdLst>
                <a:gd name="T0" fmla="*/ 62 w 62"/>
                <a:gd name="T1" fmla="*/ 0 h 10"/>
                <a:gd name="T2" fmla="*/ 0 w 62"/>
                <a:gd name="T3" fmla="*/ 10 h 10"/>
                <a:gd name="T4" fmla="*/ 62 w 6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0">
                  <a:moveTo>
                    <a:pt x="62" y="0"/>
                  </a:moveTo>
                  <a:lnTo>
                    <a:pt x="0" y="1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57" name="Line 95"/>
            <p:cNvSpPr>
              <a:spLocks noChangeShapeType="1"/>
            </p:cNvSpPr>
            <p:nvPr/>
          </p:nvSpPr>
          <p:spPr bwMode="auto">
            <a:xfrm flipH="1">
              <a:off x="6639350" y="5127039"/>
              <a:ext cx="94061" cy="15171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58" name="Freeform 96"/>
            <p:cNvSpPr/>
            <p:nvPr/>
          </p:nvSpPr>
          <p:spPr bwMode="auto">
            <a:xfrm>
              <a:off x="6346545" y="4910091"/>
              <a:ext cx="229086" cy="447551"/>
            </a:xfrm>
            <a:custGeom>
              <a:avLst/>
              <a:gdLst>
                <a:gd name="T0" fmla="*/ 116 w 116"/>
                <a:gd name="T1" fmla="*/ 227 h 227"/>
                <a:gd name="T2" fmla="*/ 8 w 116"/>
                <a:gd name="T3" fmla="*/ 210 h 227"/>
                <a:gd name="T4" fmla="*/ 0 w 116"/>
                <a:gd name="T5" fmla="*/ 201 h 227"/>
                <a:gd name="T6" fmla="*/ 0 w 116"/>
                <a:gd name="T7" fmla="*/ 7 h 227"/>
                <a:gd name="T8" fmla="*/ 8 w 116"/>
                <a:gd name="T9" fmla="*/ 1 h 227"/>
                <a:gd name="T10" fmla="*/ 116 w 116"/>
                <a:gd name="T11" fmla="*/ 2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227">
                  <a:moveTo>
                    <a:pt x="116" y="227"/>
                  </a:moveTo>
                  <a:cubicBezTo>
                    <a:pt x="8" y="210"/>
                    <a:pt x="8" y="210"/>
                    <a:pt x="8" y="210"/>
                  </a:cubicBezTo>
                  <a:cubicBezTo>
                    <a:pt x="3" y="209"/>
                    <a:pt x="0" y="205"/>
                    <a:pt x="0" y="20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8" y="1"/>
                  </a:cubicBezTo>
                  <a:cubicBezTo>
                    <a:pt x="116" y="20"/>
                    <a:pt x="116" y="20"/>
                    <a:pt x="116" y="2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59" name="Freeform 97"/>
            <p:cNvSpPr/>
            <p:nvPr/>
          </p:nvSpPr>
          <p:spPr bwMode="auto">
            <a:xfrm>
              <a:off x="6417850" y="5230203"/>
              <a:ext cx="94061" cy="15171"/>
            </a:xfrm>
            <a:custGeom>
              <a:avLst/>
              <a:gdLst>
                <a:gd name="T0" fmla="*/ 0 w 62"/>
                <a:gd name="T1" fmla="*/ 0 h 10"/>
                <a:gd name="T2" fmla="*/ 62 w 62"/>
                <a:gd name="T3" fmla="*/ 10 h 10"/>
                <a:gd name="T4" fmla="*/ 0 w 6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0">
                  <a:moveTo>
                    <a:pt x="0" y="0"/>
                  </a:moveTo>
                  <a:lnTo>
                    <a:pt x="62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60" name="Line 98"/>
            <p:cNvSpPr>
              <a:spLocks noChangeShapeType="1"/>
            </p:cNvSpPr>
            <p:nvPr/>
          </p:nvSpPr>
          <p:spPr bwMode="auto">
            <a:xfrm>
              <a:off x="6417850" y="5230203"/>
              <a:ext cx="94061" cy="15171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61" name="Freeform 99"/>
            <p:cNvSpPr/>
            <p:nvPr/>
          </p:nvSpPr>
          <p:spPr bwMode="auto">
            <a:xfrm>
              <a:off x="6417850" y="5016289"/>
              <a:ext cx="94061" cy="15171"/>
            </a:xfrm>
            <a:custGeom>
              <a:avLst/>
              <a:gdLst>
                <a:gd name="T0" fmla="*/ 0 w 62"/>
                <a:gd name="T1" fmla="*/ 0 h 10"/>
                <a:gd name="T2" fmla="*/ 62 w 62"/>
                <a:gd name="T3" fmla="*/ 10 h 10"/>
                <a:gd name="T4" fmla="*/ 0 w 6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0">
                  <a:moveTo>
                    <a:pt x="0" y="0"/>
                  </a:moveTo>
                  <a:lnTo>
                    <a:pt x="62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62" name="Line 100"/>
            <p:cNvSpPr>
              <a:spLocks noChangeShapeType="1"/>
            </p:cNvSpPr>
            <p:nvPr/>
          </p:nvSpPr>
          <p:spPr bwMode="auto">
            <a:xfrm>
              <a:off x="6417850" y="5016289"/>
              <a:ext cx="94061" cy="15171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63" name="Freeform 101"/>
            <p:cNvSpPr/>
            <p:nvPr/>
          </p:nvSpPr>
          <p:spPr bwMode="auto">
            <a:xfrm>
              <a:off x="6417850" y="5127039"/>
              <a:ext cx="94061" cy="15171"/>
            </a:xfrm>
            <a:custGeom>
              <a:avLst/>
              <a:gdLst>
                <a:gd name="T0" fmla="*/ 0 w 62"/>
                <a:gd name="T1" fmla="*/ 0 h 10"/>
                <a:gd name="T2" fmla="*/ 62 w 62"/>
                <a:gd name="T3" fmla="*/ 10 h 10"/>
                <a:gd name="T4" fmla="*/ 0 w 62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10">
                  <a:moveTo>
                    <a:pt x="0" y="0"/>
                  </a:moveTo>
                  <a:lnTo>
                    <a:pt x="62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64" name="Line 102"/>
            <p:cNvSpPr>
              <a:spLocks noChangeShapeType="1"/>
            </p:cNvSpPr>
            <p:nvPr/>
          </p:nvSpPr>
          <p:spPr bwMode="auto">
            <a:xfrm>
              <a:off x="6417850" y="5127039"/>
              <a:ext cx="94061" cy="15171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65" name="组合 764"/>
          <p:cNvGrpSpPr/>
          <p:nvPr/>
        </p:nvGrpSpPr>
        <p:grpSpPr>
          <a:xfrm>
            <a:off x="8454541" y="4933606"/>
            <a:ext cx="449559" cy="374633"/>
            <a:chOff x="8069994" y="4935882"/>
            <a:chExt cx="473342" cy="394452"/>
          </a:xfrm>
        </p:grpSpPr>
        <p:sp>
          <p:nvSpPr>
            <p:cNvPr id="766" name="Freeform 103"/>
            <p:cNvSpPr/>
            <p:nvPr/>
          </p:nvSpPr>
          <p:spPr bwMode="auto">
            <a:xfrm>
              <a:off x="8338524" y="4935882"/>
              <a:ext cx="204812" cy="347421"/>
            </a:xfrm>
            <a:custGeom>
              <a:avLst/>
              <a:gdLst>
                <a:gd name="T0" fmla="*/ 0 w 135"/>
                <a:gd name="T1" fmla="*/ 156 h 229"/>
                <a:gd name="T2" fmla="*/ 0 w 135"/>
                <a:gd name="T3" fmla="*/ 229 h 229"/>
                <a:gd name="T4" fmla="*/ 135 w 135"/>
                <a:gd name="T5" fmla="*/ 114 h 229"/>
                <a:gd name="T6" fmla="*/ 0 w 135"/>
                <a:gd name="T7" fmla="*/ 0 h 229"/>
                <a:gd name="T8" fmla="*/ 0 w 135"/>
                <a:gd name="T9" fmla="*/ 7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229">
                  <a:moveTo>
                    <a:pt x="0" y="156"/>
                  </a:moveTo>
                  <a:lnTo>
                    <a:pt x="0" y="229"/>
                  </a:lnTo>
                  <a:lnTo>
                    <a:pt x="135" y="114"/>
                  </a:lnTo>
                  <a:lnTo>
                    <a:pt x="0" y="0"/>
                  </a:lnTo>
                  <a:lnTo>
                    <a:pt x="0" y="73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67" name="Freeform 104"/>
            <p:cNvSpPr/>
            <p:nvPr/>
          </p:nvSpPr>
          <p:spPr bwMode="auto">
            <a:xfrm>
              <a:off x="8069994" y="5040564"/>
              <a:ext cx="268530" cy="289770"/>
            </a:xfrm>
            <a:custGeom>
              <a:avLst/>
              <a:gdLst>
                <a:gd name="T0" fmla="*/ 136 w 136"/>
                <a:gd name="T1" fmla="*/ 3 h 147"/>
                <a:gd name="T2" fmla="*/ 8 w 136"/>
                <a:gd name="T3" fmla="*/ 147 h 147"/>
                <a:gd name="T4" fmla="*/ 136 w 136"/>
                <a:gd name="T5" fmla="*/ 6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147">
                  <a:moveTo>
                    <a:pt x="136" y="3"/>
                  </a:moveTo>
                  <a:cubicBezTo>
                    <a:pt x="136" y="3"/>
                    <a:pt x="0" y="0"/>
                    <a:pt x="8" y="147"/>
                  </a:cubicBezTo>
                  <a:cubicBezTo>
                    <a:pt x="8" y="147"/>
                    <a:pt x="8" y="67"/>
                    <a:pt x="136" y="67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68" name="组合 767"/>
          <p:cNvGrpSpPr/>
          <p:nvPr/>
        </p:nvGrpSpPr>
        <p:grpSpPr>
          <a:xfrm>
            <a:off x="7393656" y="4933606"/>
            <a:ext cx="450999" cy="374633"/>
            <a:chOff x="7215856" y="4935882"/>
            <a:chExt cx="474858" cy="394452"/>
          </a:xfrm>
        </p:grpSpPr>
        <p:sp>
          <p:nvSpPr>
            <p:cNvPr id="769" name="Freeform 105"/>
            <p:cNvSpPr/>
            <p:nvPr/>
          </p:nvSpPr>
          <p:spPr bwMode="auto">
            <a:xfrm>
              <a:off x="7215856" y="4935882"/>
              <a:ext cx="204812" cy="347421"/>
            </a:xfrm>
            <a:custGeom>
              <a:avLst/>
              <a:gdLst>
                <a:gd name="T0" fmla="*/ 135 w 135"/>
                <a:gd name="T1" fmla="*/ 156 h 229"/>
                <a:gd name="T2" fmla="*/ 135 w 135"/>
                <a:gd name="T3" fmla="*/ 229 h 229"/>
                <a:gd name="T4" fmla="*/ 0 w 135"/>
                <a:gd name="T5" fmla="*/ 114 h 229"/>
                <a:gd name="T6" fmla="*/ 135 w 135"/>
                <a:gd name="T7" fmla="*/ 0 h 229"/>
                <a:gd name="T8" fmla="*/ 135 w 135"/>
                <a:gd name="T9" fmla="*/ 73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5" h="229">
                  <a:moveTo>
                    <a:pt x="135" y="156"/>
                  </a:moveTo>
                  <a:lnTo>
                    <a:pt x="135" y="229"/>
                  </a:lnTo>
                  <a:lnTo>
                    <a:pt x="0" y="114"/>
                  </a:lnTo>
                  <a:lnTo>
                    <a:pt x="135" y="0"/>
                  </a:lnTo>
                  <a:lnTo>
                    <a:pt x="135" y="73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70" name="Freeform 106"/>
            <p:cNvSpPr/>
            <p:nvPr/>
          </p:nvSpPr>
          <p:spPr bwMode="auto">
            <a:xfrm>
              <a:off x="7420667" y="5040564"/>
              <a:ext cx="270047" cy="289770"/>
            </a:xfrm>
            <a:custGeom>
              <a:avLst/>
              <a:gdLst>
                <a:gd name="T0" fmla="*/ 0 w 136"/>
                <a:gd name="T1" fmla="*/ 3 h 147"/>
                <a:gd name="T2" fmla="*/ 128 w 136"/>
                <a:gd name="T3" fmla="*/ 147 h 147"/>
                <a:gd name="T4" fmla="*/ 0 w 136"/>
                <a:gd name="T5" fmla="*/ 6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147">
                  <a:moveTo>
                    <a:pt x="0" y="3"/>
                  </a:moveTo>
                  <a:cubicBezTo>
                    <a:pt x="0" y="3"/>
                    <a:pt x="136" y="0"/>
                    <a:pt x="128" y="147"/>
                  </a:cubicBezTo>
                  <a:cubicBezTo>
                    <a:pt x="128" y="147"/>
                    <a:pt x="128" y="67"/>
                    <a:pt x="0" y="67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71" name="组合 770"/>
          <p:cNvGrpSpPr/>
          <p:nvPr/>
        </p:nvGrpSpPr>
        <p:grpSpPr>
          <a:xfrm>
            <a:off x="9489285" y="4917678"/>
            <a:ext cx="435150" cy="404892"/>
            <a:chOff x="8954476" y="4919194"/>
            <a:chExt cx="458170" cy="426311"/>
          </a:xfrm>
        </p:grpSpPr>
        <p:sp>
          <p:nvSpPr>
            <p:cNvPr id="772" name="Freeform 107"/>
            <p:cNvSpPr/>
            <p:nvPr/>
          </p:nvSpPr>
          <p:spPr bwMode="auto">
            <a:xfrm>
              <a:off x="8954476" y="4919194"/>
              <a:ext cx="364109" cy="347421"/>
            </a:xfrm>
            <a:custGeom>
              <a:avLst/>
              <a:gdLst>
                <a:gd name="T0" fmla="*/ 72 w 184"/>
                <a:gd name="T1" fmla="*/ 148 h 176"/>
                <a:gd name="T2" fmla="*/ 92 w 184"/>
                <a:gd name="T3" fmla="*/ 148 h 176"/>
                <a:gd name="T4" fmla="*/ 92 w 184"/>
                <a:gd name="T5" fmla="*/ 148 h 176"/>
                <a:gd name="T6" fmla="*/ 184 w 184"/>
                <a:gd name="T7" fmla="*/ 74 h 176"/>
                <a:gd name="T8" fmla="*/ 92 w 184"/>
                <a:gd name="T9" fmla="*/ 0 h 176"/>
                <a:gd name="T10" fmla="*/ 0 w 184"/>
                <a:gd name="T11" fmla="*/ 74 h 176"/>
                <a:gd name="T12" fmla="*/ 36 w 184"/>
                <a:gd name="T13" fmla="*/ 132 h 176"/>
                <a:gd name="T14" fmla="*/ 16 w 184"/>
                <a:gd name="T15" fmla="*/ 176 h 176"/>
                <a:gd name="T16" fmla="*/ 72 w 184"/>
                <a:gd name="T17" fmla="*/ 14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176">
                  <a:moveTo>
                    <a:pt x="72" y="148"/>
                  </a:moveTo>
                  <a:cubicBezTo>
                    <a:pt x="72" y="148"/>
                    <a:pt x="86" y="148"/>
                    <a:pt x="92" y="148"/>
                  </a:cubicBezTo>
                  <a:cubicBezTo>
                    <a:pt x="92" y="148"/>
                    <a:pt x="92" y="148"/>
                    <a:pt x="92" y="148"/>
                  </a:cubicBezTo>
                  <a:cubicBezTo>
                    <a:pt x="143" y="148"/>
                    <a:pt x="184" y="115"/>
                    <a:pt x="184" y="74"/>
                  </a:cubicBezTo>
                  <a:cubicBezTo>
                    <a:pt x="184" y="33"/>
                    <a:pt x="143" y="0"/>
                    <a:pt x="92" y="0"/>
                  </a:cubicBezTo>
                  <a:cubicBezTo>
                    <a:pt x="41" y="0"/>
                    <a:pt x="0" y="33"/>
                    <a:pt x="0" y="74"/>
                  </a:cubicBezTo>
                  <a:cubicBezTo>
                    <a:pt x="0" y="99"/>
                    <a:pt x="13" y="119"/>
                    <a:pt x="36" y="132"/>
                  </a:cubicBezTo>
                  <a:cubicBezTo>
                    <a:pt x="34" y="158"/>
                    <a:pt x="16" y="176"/>
                    <a:pt x="16" y="176"/>
                  </a:cubicBezTo>
                  <a:cubicBezTo>
                    <a:pt x="16" y="176"/>
                    <a:pt x="52" y="173"/>
                    <a:pt x="72" y="148"/>
                  </a:cubicBez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76" name="Freeform 108"/>
            <p:cNvSpPr/>
            <p:nvPr/>
          </p:nvSpPr>
          <p:spPr bwMode="auto">
            <a:xfrm>
              <a:off x="9119842" y="5061803"/>
              <a:ext cx="292804" cy="283702"/>
            </a:xfrm>
            <a:custGeom>
              <a:avLst/>
              <a:gdLst>
                <a:gd name="T0" fmla="*/ 124 w 148"/>
                <a:gd name="T1" fmla="*/ 0 h 144"/>
                <a:gd name="T2" fmla="*/ 148 w 148"/>
                <a:gd name="T3" fmla="*/ 42 h 144"/>
                <a:gd name="T4" fmla="*/ 112 w 148"/>
                <a:gd name="T5" fmla="*/ 100 h 144"/>
                <a:gd name="T6" fmla="*/ 132 w 148"/>
                <a:gd name="T7" fmla="*/ 144 h 144"/>
                <a:gd name="T8" fmla="*/ 76 w 148"/>
                <a:gd name="T9" fmla="*/ 116 h 144"/>
                <a:gd name="T10" fmla="*/ 56 w 148"/>
                <a:gd name="T11" fmla="*/ 116 h 144"/>
                <a:gd name="T12" fmla="*/ 56 w 148"/>
                <a:gd name="T13" fmla="*/ 116 h 144"/>
                <a:gd name="T14" fmla="*/ 0 w 148"/>
                <a:gd name="T15" fmla="*/ 10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144">
                  <a:moveTo>
                    <a:pt x="124" y="0"/>
                  </a:moveTo>
                  <a:cubicBezTo>
                    <a:pt x="140" y="12"/>
                    <a:pt x="148" y="30"/>
                    <a:pt x="148" y="42"/>
                  </a:cubicBezTo>
                  <a:cubicBezTo>
                    <a:pt x="148" y="67"/>
                    <a:pt x="135" y="87"/>
                    <a:pt x="112" y="100"/>
                  </a:cubicBezTo>
                  <a:cubicBezTo>
                    <a:pt x="114" y="126"/>
                    <a:pt x="132" y="144"/>
                    <a:pt x="132" y="144"/>
                  </a:cubicBezTo>
                  <a:cubicBezTo>
                    <a:pt x="132" y="144"/>
                    <a:pt x="96" y="141"/>
                    <a:pt x="76" y="116"/>
                  </a:cubicBezTo>
                  <a:cubicBezTo>
                    <a:pt x="76" y="116"/>
                    <a:pt x="62" y="116"/>
                    <a:pt x="56" y="116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36" y="116"/>
                    <a:pt x="16" y="112"/>
                    <a:pt x="0" y="10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77" name="组合 776"/>
          <p:cNvGrpSpPr/>
          <p:nvPr/>
        </p:nvGrpSpPr>
        <p:grpSpPr>
          <a:xfrm>
            <a:off x="2357820" y="5787850"/>
            <a:ext cx="345815" cy="435150"/>
            <a:chOff x="2812659" y="5780265"/>
            <a:chExt cx="364109" cy="458170"/>
          </a:xfrm>
        </p:grpSpPr>
        <p:sp>
          <p:nvSpPr>
            <p:cNvPr id="778" name="Freeform 49"/>
            <p:cNvSpPr/>
            <p:nvPr/>
          </p:nvSpPr>
          <p:spPr bwMode="auto">
            <a:xfrm>
              <a:off x="2812659" y="5874326"/>
              <a:ext cx="364109" cy="364109"/>
            </a:xfrm>
            <a:custGeom>
              <a:avLst/>
              <a:gdLst>
                <a:gd name="T0" fmla="*/ 184 w 184"/>
                <a:gd name="T1" fmla="*/ 180 h 184"/>
                <a:gd name="T2" fmla="*/ 180 w 184"/>
                <a:gd name="T3" fmla="*/ 184 h 184"/>
                <a:gd name="T4" fmla="*/ 4 w 184"/>
                <a:gd name="T5" fmla="*/ 184 h 184"/>
                <a:gd name="T6" fmla="*/ 0 w 184"/>
                <a:gd name="T7" fmla="*/ 180 h 184"/>
                <a:gd name="T8" fmla="*/ 0 w 184"/>
                <a:gd name="T9" fmla="*/ 4 h 184"/>
                <a:gd name="T10" fmla="*/ 4 w 184"/>
                <a:gd name="T11" fmla="*/ 0 h 184"/>
                <a:gd name="T12" fmla="*/ 180 w 184"/>
                <a:gd name="T13" fmla="*/ 0 h 184"/>
                <a:gd name="T14" fmla="*/ 184 w 184"/>
                <a:gd name="T15" fmla="*/ 4 h 184"/>
                <a:gd name="T16" fmla="*/ 184 w 184"/>
                <a:gd name="T17" fmla="*/ 18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4" h="184">
                  <a:moveTo>
                    <a:pt x="184" y="180"/>
                  </a:moveTo>
                  <a:cubicBezTo>
                    <a:pt x="184" y="182"/>
                    <a:pt x="182" y="184"/>
                    <a:pt x="180" y="184"/>
                  </a:cubicBezTo>
                  <a:cubicBezTo>
                    <a:pt x="4" y="184"/>
                    <a:pt x="4" y="184"/>
                    <a:pt x="4" y="184"/>
                  </a:cubicBezTo>
                  <a:cubicBezTo>
                    <a:pt x="2" y="184"/>
                    <a:pt x="0" y="182"/>
                    <a:pt x="0" y="18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2" y="0"/>
                    <a:pt x="184" y="2"/>
                    <a:pt x="184" y="4"/>
                  </a:cubicBezTo>
                  <a:lnTo>
                    <a:pt x="184" y="180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79" name="Freeform 50"/>
            <p:cNvSpPr/>
            <p:nvPr/>
          </p:nvSpPr>
          <p:spPr bwMode="auto">
            <a:xfrm>
              <a:off x="2930994" y="5780265"/>
              <a:ext cx="127438" cy="125921"/>
            </a:xfrm>
            <a:custGeom>
              <a:avLst/>
              <a:gdLst>
                <a:gd name="T0" fmla="*/ 64 w 64"/>
                <a:gd name="T1" fmla="*/ 64 h 64"/>
                <a:gd name="T2" fmla="*/ 64 w 64"/>
                <a:gd name="T3" fmla="*/ 16 h 64"/>
                <a:gd name="T4" fmla="*/ 48 w 64"/>
                <a:gd name="T5" fmla="*/ 0 h 64"/>
                <a:gd name="T6" fmla="*/ 16 w 64"/>
                <a:gd name="T7" fmla="*/ 0 h 64"/>
                <a:gd name="T8" fmla="*/ 0 w 64"/>
                <a:gd name="T9" fmla="*/ 16 h 64"/>
                <a:gd name="T10" fmla="*/ 0 w 64"/>
                <a:gd name="T11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64">
                  <a:moveTo>
                    <a:pt x="64" y="64"/>
                  </a:moveTo>
                  <a:cubicBezTo>
                    <a:pt x="64" y="16"/>
                    <a:pt x="64" y="16"/>
                    <a:pt x="64" y="16"/>
                  </a:cubicBezTo>
                  <a:cubicBezTo>
                    <a:pt x="64" y="7"/>
                    <a:pt x="57" y="0"/>
                    <a:pt x="48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64"/>
                    <a:pt x="0" y="64"/>
                    <a:pt x="0" y="64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80" name="组合 779"/>
          <p:cNvGrpSpPr/>
          <p:nvPr/>
        </p:nvGrpSpPr>
        <p:grpSpPr>
          <a:xfrm>
            <a:off x="3308498" y="5787850"/>
            <a:ext cx="438033" cy="435151"/>
            <a:chOff x="3633421" y="5780265"/>
            <a:chExt cx="461205" cy="458171"/>
          </a:xfrm>
        </p:grpSpPr>
        <p:sp>
          <p:nvSpPr>
            <p:cNvPr id="781" name="Freeform 60"/>
            <p:cNvSpPr/>
            <p:nvPr/>
          </p:nvSpPr>
          <p:spPr bwMode="auto">
            <a:xfrm>
              <a:off x="3633421" y="5921358"/>
              <a:ext cx="461205" cy="317078"/>
            </a:xfrm>
            <a:custGeom>
              <a:avLst/>
              <a:gdLst>
                <a:gd name="T0" fmla="*/ 233 w 234"/>
                <a:gd name="T1" fmla="*/ 152 h 160"/>
                <a:gd name="T2" fmla="*/ 227 w 234"/>
                <a:gd name="T3" fmla="*/ 160 h 160"/>
                <a:gd name="T4" fmla="*/ 8 w 234"/>
                <a:gd name="T5" fmla="*/ 160 h 160"/>
                <a:gd name="T6" fmla="*/ 1 w 234"/>
                <a:gd name="T7" fmla="*/ 152 h 160"/>
                <a:gd name="T8" fmla="*/ 21 w 234"/>
                <a:gd name="T9" fmla="*/ 16 h 160"/>
                <a:gd name="T10" fmla="*/ 39 w 234"/>
                <a:gd name="T11" fmla="*/ 0 h 160"/>
                <a:gd name="T12" fmla="*/ 196 w 234"/>
                <a:gd name="T13" fmla="*/ 0 h 160"/>
                <a:gd name="T14" fmla="*/ 213 w 234"/>
                <a:gd name="T15" fmla="*/ 16 h 160"/>
                <a:gd name="T16" fmla="*/ 233 w 234"/>
                <a:gd name="T17" fmla="*/ 15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60">
                  <a:moveTo>
                    <a:pt x="233" y="152"/>
                  </a:moveTo>
                  <a:cubicBezTo>
                    <a:pt x="234" y="157"/>
                    <a:pt x="231" y="160"/>
                    <a:pt x="227" y="160"/>
                  </a:cubicBezTo>
                  <a:cubicBezTo>
                    <a:pt x="8" y="160"/>
                    <a:pt x="8" y="160"/>
                    <a:pt x="8" y="160"/>
                  </a:cubicBezTo>
                  <a:cubicBezTo>
                    <a:pt x="4" y="160"/>
                    <a:pt x="0" y="156"/>
                    <a:pt x="1" y="152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2" y="7"/>
                    <a:pt x="31" y="0"/>
                    <a:pt x="39" y="0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204" y="0"/>
                    <a:pt x="212" y="7"/>
                    <a:pt x="213" y="16"/>
                  </a:cubicBezTo>
                  <a:lnTo>
                    <a:pt x="233" y="152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82" name="Freeform 61"/>
            <p:cNvSpPr/>
            <p:nvPr/>
          </p:nvSpPr>
          <p:spPr bwMode="auto">
            <a:xfrm>
              <a:off x="3769962" y="5780265"/>
              <a:ext cx="189641" cy="94061"/>
            </a:xfrm>
            <a:custGeom>
              <a:avLst/>
              <a:gdLst>
                <a:gd name="T0" fmla="*/ 0 w 96"/>
                <a:gd name="T1" fmla="*/ 48 h 48"/>
                <a:gd name="T2" fmla="*/ 48 w 96"/>
                <a:gd name="T3" fmla="*/ 0 h 48"/>
                <a:gd name="T4" fmla="*/ 96 w 96"/>
                <a:gd name="T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48">
                  <a:moveTo>
                    <a:pt x="0" y="48"/>
                  </a:moveTo>
                  <a:cubicBezTo>
                    <a:pt x="0" y="22"/>
                    <a:pt x="22" y="0"/>
                    <a:pt x="48" y="0"/>
                  </a:cubicBezTo>
                  <a:cubicBezTo>
                    <a:pt x="75" y="0"/>
                    <a:pt x="96" y="22"/>
                    <a:pt x="96" y="4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83" name="Line 62"/>
            <p:cNvSpPr>
              <a:spLocks noChangeShapeType="1"/>
            </p:cNvSpPr>
            <p:nvPr/>
          </p:nvSpPr>
          <p:spPr bwMode="auto">
            <a:xfrm>
              <a:off x="3959602" y="5874326"/>
              <a:ext cx="0" cy="127438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84" name="Oval 63"/>
            <p:cNvSpPr>
              <a:spLocks noChangeArrowheads="1"/>
            </p:cNvSpPr>
            <p:nvPr/>
          </p:nvSpPr>
          <p:spPr bwMode="auto">
            <a:xfrm>
              <a:off x="3942914" y="6001764"/>
              <a:ext cx="31860" cy="30342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85" name="Line 64"/>
            <p:cNvSpPr>
              <a:spLocks noChangeShapeType="1"/>
            </p:cNvSpPr>
            <p:nvPr/>
          </p:nvSpPr>
          <p:spPr bwMode="auto">
            <a:xfrm>
              <a:off x="3769962" y="5874326"/>
              <a:ext cx="0" cy="127438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86" name="Oval 65"/>
            <p:cNvSpPr>
              <a:spLocks noChangeArrowheads="1"/>
            </p:cNvSpPr>
            <p:nvPr/>
          </p:nvSpPr>
          <p:spPr bwMode="auto">
            <a:xfrm>
              <a:off x="3753273" y="6001764"/>
              <a:ext cx="31860" cy="30342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87" name="组合 786"/>
          <p:cNvGrpSpPr/>
          <p:nvPr/>
        </p:nvGrpSpPr>
        <p:grpSpPr>
          <a:xfrm>
            <a:off x="1355411" y="5811365"/>
            <a:ext cx="435150" cy="390483"/>
            <a:chOff x="1296568" y="5803022"/>
            <a:chExt cx="458170" cy="411140"/>
          </a:xfrm>
        </p:grpSpPr>
        <p:sp>
          <p:nvSpPr>
            <p:cNvPr id="788" name="Freeform 109"/>
            <p:cNvSpPr/>
            <p:nvPr/>
          </p:nvSpPr>
          <p:spPr bwMode="auto">
            <a:xfrm>
              <a:off x="1296568" y="5881912"/>
              <a:ext cx="458170" cy="332250"/>
            </a:xfrm>
            <a:custGeom>
              <a:avLst/>
              <a:gdLst>
                <a:gd name="T0" fmla="*/ 224 w 232"/>
                <a:gd name="T1" fmla="*/ 0 h 168"/>
                <a:gd name="T2" fmla="*/ 8 w 232"/>
                <a:gd name="T3" fmla="*/ 0 h 168"/>
                <a:gd name="T4" fmla="*/ 0 w 232"/>
                <a:gd name="T5" fmla="*/ 8 h 168"/>
                <a:gd name="T6" fmla="*/ 0 w 232"/>
                <a:gd name="T7" fmla="*/ 160 h 168"/>
                <a:gd name="T8" fmla="*/ 8 w 232"/>
                <a:gd name="T9" fmla="*/ 168 h 168"/>
                <a:gd name="T10" fmla="*/ 224 w 232"/>
                <a:gd name="T11" fmla="*/ 168 h 168"/>
                <a:gd name="T12" fmla="*/ 232 w 232"/>
                <a:gd name="T13" fmla="*/ 160 h 168"/>
                <a:gd name="T14" fmla="*/ 232 w 232"/>
                <a:gd name="T15" fmla="*/ 8 h 168"/>
                <a:gd name="T16" fmla="*/ 224 w 232"/>
                <a:gd name="T17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2" h="168">
                  <a:moveTo>
                    <a:pt x="224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5"/>
                    <a:pt x="3" y="168"/>
                    <a:pt x="8" y="168"/>
                  </a:cubicBezTo>
                  <a:cubicBezTo>
                    <a:pt x="224" y="168"/>
                    <a:pt x="224" y="168"/>
                    <a:pt x="224" y="168"/>
                  </a:cubicBezTo>
                  <a:cubicBezTo>
                    <a:pt x="229" y="168"/>
                    <a:pt x="232" y="165"/>
                    <a:pt x="232" y="160"/>
                  </a:cubicBezTo>
                  <a:cubicBezTo>
                    <a:pt x="232" y="8"/>
                    <a:pt x="232" y="8"/>
                    <a:pt x="232" y="8"/>
                  </a:cubicBezTo>
                  <a:cubicBezTo>
                    <a:pt x="232" y="3"/>
                    <a:pt x="229" y="0"/>
                    <a:pt x="224" y="0"/>
                  </a:cubicBez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89" name="Line 110"/>
            <p:cNvSpPr>
              <a:spLocks noChangeShapeType="1"/>
            </p:cNvSpPr>
            <p:nvPr/>
          </p:nvSpPr>
          <p:spPr bwMode="auto">
            <a:xfrm flipH="1">
              <a:off x="1296568" y="6009350"/>
              <a:ext cx="197225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90" name="Line 111"/>
            <p:cNvSpPr>
              <a:spLocks noChangeShapeType="1"/>
            </p:cNvSpPr>
            <p:nvPr/>
          </p:nvSpPr>
          <p:spPr bwMode="auto">
            <a:xfrm flipH="1">
              <a:off x="1557513" y="6009350"/>
              <a:ext cx="197225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91" name="Freeform 112"/>
            <p:cNvSpPr/>
            <p:nvPr/>
          </p:nvSpPr>
          <p:spPr bwMode="auto">
            <a:xfrm>
              <a:off x="1446763" y="5803022"/>
              <a:ext cx="157780" cy="78890"/>
            </a:xfrm>
            <a:custGeom>
              <a:avLst/>
              <a:gdLst>
                <a:gd name="T0" fmla="*/ 0 w 80"/>
                <a:gd name="T1" fmla="*/ 40 h 40"/>
                <a:gd name="T2" fmla="*/ 0 w 80"/>
                <a:gd name="T3" fmla="*/ 16 h 40"/>
                <a:gd name="T4" fmla="*/ 16 w 80"/>
                <a:gd name="T5" fmla="*/ 0 h 40"/>
                <a:gd name="T6" fmla="*/ 64 w 80"/>
                <a:gd name="T7" fmla="*/ 0 h 40"/>
                <a:gd name="T8" fmla="*/ 80 w 80"/>
                <a:gd name="T9" fmla="*/ 16 h 40"/>
                <a:gd name="T10" fmla="*/ 80 w 80"/>
                <a:gd name="T1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40">
                  <a:moveTo>
                    <a:pt x="0" y="40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73" y="0"/>
                    <a:pt x="80" y="7"/>
                    <a:pt x="80" y="16"/>
                  </a:cubicBezTo>
                  <a:cubicBezTo>
                    <a:pt x="80" y="40"/>
                    <a:pt x="80" y="40"/>
                    <a:pt x="80" y="4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95" name="Freeform 113"/>
            <p:cNvSpPr/>
            <p:nvPr/>
          </p:nvSpPr>
          <p:spPr bwMode="auto">
            <a:xfrm>
              <a:off x="1493793" y="5960802"/>
              <a:ext cx="63719" cy="110750"/>
            </a:xfrm>
            <a:custGeom>
              <a:avLst/>
              <a:gdLst>
                <a:gd name="T0" fmla="*/ 32 w 32"/>
                <a:gd name="T1" fmla="*/ 16 h 56"/>
                <a:gd name="T2" fmla="*/ 32 w 32"/>
                <a:gd name="T3" fmla="*/ 40 h 56"/>
                <a:gd name="T4" fmla="*/ 16 w 32"/>
                <a:gd name="T5" fmla="*/ 56 h 56"/>
                <a:gd name="T6" fmla="*/ 5 w 32"/>
                <a:gd name="T7" fmla="*/ 51 h 56"/>
                <a:gd name="T8" fmla="*/ 0 w 32"/>
                <a:gd name="T9" fmla="*/ 40 h 56"/>
                <a:gd name="T10" fmla="*/ 0 w 32"/>
                <a:gd name="T11" fmla="*/ 16 h 56"/>
                <a:gd name="T12" fmla="*/ 16 w 32"/>
                <a:gd name="T13" fmla="*/ 0 h 56"/>
                <a:gd name="T14" fmla="*/ 27 w 32"/>
                <a:gd name="T15" fmla="*/ 5 h 56"/>
                <a:gd name="T16" fmla="*/ 32 w 32"/>
                <a:gd name="T17" fmla="*/ 1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6">
                  <a:moveTo>
                    <a:pt x="32" y="16"/>
                  </a:moveTo>
                  <a:cubicBezTo>
                    <a:pt x="32" y="40"/>
                    <a:pt x="32" y="40"/>
                    <a:pt x="32" y="40"/>
                  </a:cubicBezTo>
                  <a:cubicBezTo>
                    <a:pt x="32" y="49"/>
                    <a:pt x="25" y="56"/>
                    <a:pt x="16" y="56"/>
                  </a:cubicBezTo>
                  <a:cubicBezTo>
                    <a:pt x="12" y="56"/>
                    <a:pt x="8" y="54"/>
                    <a:pt x="5" y="51"/>
                  </a:cubicBezTo>
                  <a:cubicBezTo>
                    <a:pt x="2" y="48"/>
                    <a:pt x="0" y="44"/>
                    <a:pt x="0" y="4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0" y="0"/>
                    <a:pt x="24" y="2"/>
                    <a:pt x="27" y="5"/>
                  </a:cubicBezTo>
                  <a:cubicBezTo>
                    <a:pt x="30" y="8"/>
                    <a:pt x="32" y="12"/>
                    <a:pt x="32" y="16"/>
                  </a:cubicBez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796" name="组合 795"/>
          <p:cNvGrpSpPr/>
          <p:nvPr/>
        </p:nvGrpSpPr>
        <p:grpSpPr>
          <a:xfrm>
            <a:off x="4334314" y="5787850"/>
            <a:ext cx="435150" cy="435151"/>
            <a:chOff x="4504248" y="5780265"/>
            <a:chExt cx="458170" cy="458171"/>
          </a:xfrm>
        </p:grpSpPr>
        <p:sp>
          <p:nvSpPr>
            <p:cNvPr id="797" name="Freeform 114"/>
            <p:cNvSpPr/>
            <p:nvPr/>
          </p:nvSpPr>
          <p:spPr bwMode="auto">
            <a:xfrm>
              <a:off x="4780364" y="5780265"/>
              <a:ext cx="182054" cy="180538"/>
            </a:xfrm>
            <a:custGeom>
              <a:avLst/>
              <a:gdLst>
                <a:gd name="T0" fmla="*/ 92 w 92"/>
                <a:gd name="T1" fmla="*/ 85 h 92"/>
                <a:gd name="T2" fmla="*/ 24 w 92"/>
                <a:gd name="T3" fmla="*/ 68 h 92"/>
                <a:gd name="T4" fmla="*/ 7 w 92"/>
                <a:gd name="T5" fmla="*/ 0 h 92"/>
                <a:gd name="T6" fmla="*/ 92 w 92"/>
                <a:gd name="T7" fmla="*/ 8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92">
                  <a:moveTo>
                    <a:pt x="92" y="85"/>
                  </a:moveTo>
                  <a:cubicBezTo>
                    <a:pt x="69" y="92"/>
                    <a:pt x="42" y="87"/>
                    <a:pt x="24" y="68"/>
                  </a:cubicBezTo>
                  <a:cubicBezTo>
                    <a:pt x="5" y="50"/>
                    <a:pt x="0" y="23"/>
                    <a:pt x="7" y="0"/>
                  </a:cubicBezTo>
                  <a:lnTo>
                    <a:pt x="92" y="85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98" name="Freeform 115"/>
            <p:cNvSpPr/>
            <p:nvPr/>
          </p:nvSpPr>
          <p:spPr bwMode="auto">
            <a:xfrm>
              <a:off x="4551278" y="5941080"/>
              <a:ext cx="248808" cy="250325"/>
            </a:xfrm>
            <a:custGeom>
              <a:avLst/>
              <a:gdLst>
                <a:gd name="T0" fmla="*/ 116 w 126"/>
                <a:gd name="T1" fmla="*/ 126 h 126"/>
                <a:gd name="T2" fmla="*/ 93 w 126"/>
                <a:gd name="T3" fmla="*/ 33 h 126"/>
                <a:gd name="T4" fmla="*/ 0 w 126"/>
                <a:gd name="T5" fmla="*/ 10 h 126"/>
                <a:gd name="T6" fmla="*/ 116 w 126"/>
                <a:gd name="T7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26">
                  <a:moveTo>
                    <a:pt x="116" y="126"/>
                  </a:moveTo>
                  <a:cubicBezTo>
                    <a:pt x="126" y="94"/>
                    <a:pt x="118" y="58"/>
                    <a:pt x="93" y="33"/>
                  </a:cubicBezTo>
                  <a:cubicBezTo>
                    <a:pt x="68" y="8"/>
                    <a:pt x="32" y="0"/>
                    <a:pt x="0" y="10"/>
                  </a:cubicBezTo>
                  <a:lnTo>
                    <a:pt x="116" y="126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99" name="Line 116"/>
            <p:cNvSpPr>
              <a:spLocks noChangeShapeType="1"/>
            </p:cNvSpPr>
            <p:nvPr/>
          </p:nvSpPr>
          <p:spPr bwMode="auto">
            <a:xfrm flipH="1">
              <a:off x="4686302" y="5862189"/>
              <a:ext cx="109233" cy="109233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00" name="Line 117"/>
            <p:cNvSpPr>
              <a:spLocks noChangeShapeType="1"/>
            </p:cNvSpPr>
            <p:nvPr/>
          </p:nvSpPr>
          <p:spPr bwMode="auto">
            <a:xfrm flipH="1">
              <a:off x="4771261" y="5947148"/>
              <a:ext cx="109233" cy="109233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01" name="Line 118"/>
            <p:cNvSpPr>
              <a:spLocks noChangeShapeType="1"/>
            </p:cNvSpPr>
            <p:nvPr/>
          </p:nvSpPr>
          <p:spPr bwMode="auto">
            <a:xfrm flipH="1">
              <a:off x="4504248" y="6076104"/>
              <a:ext cx="162332" cy="162332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02" name="组合 801"/>
          <p:cNvGrpSpPr/>
          <p:nvPr/>
        </p:nvGrpSpPr>
        <p:grpSpPr>
          <a:xfrm>
            <a:off x="5343935" y="5787850"/>
            <a:ext cx="435150" cy="435150"/>
            <a:chOff x="5365973" y="5795436"/>
            <a:chExt cx="458170" cy="458170"/>
          </a:xfrm>
        </p:grpSpPr>
        <p:sp>
          <p:nvSpPr>
            <p:cNvPr id="803" name="Freeform 119"/>
            <p:cNvSpPr/>
            <p:nvPr/>
          </p:nvSpPr>
          <p:spPr bwMode="auto">
            <a:xfrm>
              <a:off x="5365973" y="5795436"/>
              <a:ext cx="458170" cy="458170"/>
            </a:xfrm>
            <a:custGeom>
              <a:avLst/>
              <a:gdLst>
                <a:gd name="T0" fmla="*/ 151 w 302"/>
                <a:gd name="T1" fmla="*/ 302 h 302"/>
                <a:gd name="T2" fmla="*/ 0 w 302"/>
                <a:gd name="T3" fmla="*/ 89 h 302"/>
                <a:gd name="T4" fmla="*/ 51 w 302"/>
                <a:gd name="T5" fmla="*/ 0 h 302"/>
                <a:gd name="T6" fmla="*/ 151 w 302"/>
                <a:gd name="T7" fmla="*/ 0 h 302"/>
                <a:gd name="T8" fmla="*/ 251 w 302"/>
                <a:gd name="T9" fmla="*/ 0 h 302"/>
                <a:gd name="T10" fmla="*/ 302 w 302"/>
                <a:gd name="T11" fmla="*/ 89 h 302"/>
                <a:gd name="T12" fmla="*/ 151 w 302"/>
                <a:gd name="T13" fmla="*/ 302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2" h="302">
                  <a:moveTo>
                    <a:pt x="151" y="302"/>
                  </a:moveTo>
                  <a:lnTo>
                    <a:pt x="0" y="89"/>
                  </a:lnTo>
                  <a:lnTo>
                    <a:pt x="51" y="0"/>
                  </a:lnTo>
                  <a:lnTo>
                    <a:pt x="151" y="0"/>
                  </a:lnTo>
                  <a:lnTo>
                    <a:pt x="251" y="0"/>
                  </a:lnTo>
                  <a:lnTo>
                    <a:pt x="302" y="89"/>
                  </a:lnTo>
                  <a:lnTo>
                    <a:pt x="151" y="302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04" name="Line 120"/>
            <p:cNvSpPr>
              <a:spLocks noChangeShapeType="1"/>
            </p:cNvSpPr>
            <p:nvPr/>
          </p:nvSpPr>
          <p:spPr bwMode="auto">
            <a:xfrm>
              <a:off x="5365973" y="5930460"/>
              <a:ext cx="45817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05" name="Freeform 121"/>
            <p:cNvSpPr/>
            <p:nvPr/>
          </p:nvSpPr>
          <p:spPr bwMode="auto">
            <a:xfrm>
              <a:off x="5443346" y="5795436"/>
              <a:ext cx="303424" cy="458170"/>
            </a:xfrm>
            <a:custGeom>
              <a:avLst/>
              <a:gdLst>
                <a:gd name="T0" fmla="*/ 200 w 200"/>
                <a:gd name="T1" fmla="*/ 0 h 302"/>
                <a:gd name="T2" fmla="*/ 100 w 200"/>
                <a:gd name="T3" fmla="*/ 302 h 302"/>
                <a:gd name="T4" fmla="*/ 0 w 200"/>
                <a:gd name="T5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0" h="302">
                  <a:moveTo>
                    <a:pt x="200" y="0"/>
                  </a:moveTo>
                  <a:lnTo>
                    <a:pt x="100" y="302"/>
                  </a:ln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06" name="Line 122"/>
            <p:cNvSpPr>
              <a:spLocks noChangeShapeType="1"/>
            </p:cNvSpPr>
            <p:nvPr/>
          </p:nvSpPr>
          <p:spPr bwMode="auto">
            <a:xfrm flipV="1">
              <a:off x="5485825" y="5795436"/>
              <a:ext cx="109233" cy="135024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07" name="Line 123"/>
            <p:cNvSpPr>
              <a:spLocks noChangeShapeType="1"/>
            </p:cNvSpPr>
            <p:nvPr/>
          </p:nvSpPr>
          <p:spPr bwMode="auto">
            <a:xfrm flipH="1" flipV="1">
              <a:off x="5595058" y="5795436"/>
              <a:ext cx="109233" cy="135024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08" name="组合 807"/>
          <p:cNvGrpSpPr/>
          <p:nvPr/>
        </p:nvGrpSpPr>
        <p:grpSpPr>
          <a:xfrm>
            <a:off x="7405864" y="5787850"/>
            <a:ext cx="435150" cy="435150"/>
            <a:chOff x="7228064" y="5780265"/>
            <a:chExt cx="458170" cy="458170"/>
          </a:xfrm>
        </p:grpSpPr>
        <p:sp>
          <p:nvSpPr>
            <p:cNvPr id="809" name="Oval 10"/>
            <p:cNvSpPr>
              <a:spLocks noChangeArrowheads="1"/>
            </p:cNvSpPr>
            <p:nvPr/>
          </p:nvSpPr>
          <p:spPr bwMode="auto">
            <a:xfrm>
              <a:off x="7228064" y="5780265"/>
              <a:ext cx="458170" cy="458170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13" name="Freeform 11"/>
            <p:cNvSpPr/>
            <p:nvPr/>
          </p:nvSpPr>
          <p:spPr bwMode="auto">
            <a:xfrm>
              <a:off x="7346399" y="5898600"/>
              <a:ext cx="221499" cy="221499"/>
            </a:xfrm>
            <a:custGeom>
              <a:avLst/>
              <a:gdLst>
                <a:gd name="T0" fmla="*/ 100 w 146"/>
                <a:gd name="T1" fmla="*/ 100 h 146"/>
                <a:gd name="T2" fmla="*/ 0 w 146"/>
                <a:gd name="T3" fmla="*/ 146 h 146"/>
                <a:gd name="T4" fmla="*/ 46 w 146"/>
                <a:gd name="T5" fmla="*/ 45 h 146"/>
                <a:gd name="T6" fmla="*/ 146 w 146"/>
                <a:gd name="T7" fmla="*/ 0 h 146"/>
                <a:gd name="T8" fmla="*/ 100 w 146"/>
                <a:gd name="T9" fmla="*/ 100 h 146"/>
                <a:gd name="T10" fmla="*/ 100 w 146"/>
                <a:gd name="T11" fmla="*/ 10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6" h="146">
                  <a:moveTo>
                    <a:pt x="100" y="100"/>
                  </a:moveTo>
                  <a:lnTo>
                    <a:pt x="0" y="146"/>
                  </a:lnTo>
                  <a:lnTo>
                    <a:pt x="46" y="45"/>
                  </a:lnTo>
                  <a:lnTo>
                    <a:pt x="146" y="0"/>
                  </a:lnTo>
                  <a:lnTo>
                    <a:pt x="100" y="100"/>
                  </a:lnTo>
                  <a:lnTo>
                    <a:pt x="100" y="100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14" name="Line 12"/>
            <p:cNvSpPr>
              <a:spLocks noChangeShapeType="1"/>
            </p:cNvSpPr>
            <p:nvPr/>
          </p:nvSpPr>
          <p:spPr bwMode="auto">
            <a:xfrm>
              <a:off x="7417703" y="5969904"/>
              <a:ext cx="78890" cy="7889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15" name="组合 814"/>
          <p:cNvGrpSpPr/>
          <p:nvPr/>
        </p:nvGrpSpPr>
        <p:grpSpPr>
          <a:xfrm>
            <a:off x="8462127" y="5787850"/>
            <a:ext cx="435151" cy="435150"/>
            <a:chOff x="8097374" y="5780265"/>
            <a:chExt cx="458171" cy="458170"/>
          </a:xfrm>
        </p:grpSpPr>
        <p:sp>
          <p:nvSpPr>
            <p:cNvPr id="816" name="Freeform 13"/>
            <p:cNvSpPr/>
            <p:nvPr/>
          </p:nvSpPr>
          <p:spPr bwMode="auto">
            <a:xfrm>
              <a:off x="8097374" y="5780265"/>
              <a:ext cx="150195" cy="458170"/>
            </a:xfrm>
            <a:custGeom>
              <a:avLst/>
              <a:gdLst>
                <a:gd name="T0" fmla="*/ 99 w 99"/>
                <a:gd name="T1" fmla="*/ 302 h 302"/>
                <a:gd name="T2" fmla="*/ 0 w 99"/>
                <a:gd name="T3" fmla="*/ 265 h 302"/>
                <a:gd name="T4" fmla="*/ 0 w 99"/>
                <a:gd name="T5" fmla="*/ 0 h 302"/>
                <a:gd name="T6" fmla="*/ 99 w 99"/>
                <a:gd name="T7" fmla="*/ 36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302">
                  <a:moveTo>
                    <a:pt x="99" y="302"/>
                  </a:moveTo>
                  <a:lnTo>
                    <a:pt x="0" y="265"/>
                  </a:lnTo>
                  <a:lnTo>
                    <a:pt x="0" y="0"/>
                  </a:lnTo>
                  <a:lnTo>
                    <a:pt x="99" y="36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17" name="Freeform 14"/>
            <p:cNvSpPr/>
            <p:nvPr/>
          </p:nvSpPr>
          <p:spPr bwMode="auto">
            <a:xfrm>
              <a:off x="8405350" y="5780265"/>
              <a:ext cx="150195" cy="458170"/>
            </a:xfrm>
            <a:custGeom>
              <a:avLst/>
              <a:gdLst>
                <a:gd name="T0" fmla="*/ 0 w 99"/>
                <a:gd name="T1" fmla="*/ 0 h 302"/>
                <a:gd name="T2" fmla="*/ 99 w 99"/>
                <a:gd name="T3" fmla="*/ 36 h 302"/>
                <a:gd name="T4" fmla="*/ 99 w 99"/>
                <a:gd name="T5" fmla="*/ 302 h 302"/>
                <a:gd name="T6" fmla="*/ 0 w 99"/>
                <a:gd name="T7" fmla="*/ 265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" h="302">
                  <a:moveTo>
                    <a:pt x="0" y="0"/>
                  </a:moveTo>
                  <a:lnTo>
                    <a:pt x="99" y="36"/>
                  </a:lnTo>
                  <a:lnTo>
                    <a:pt x="99" y="302"/>
                  </a:lnTo>
                  <a:lnTo>
                    <a:pt x="0" y="265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18" name="Line 15"/>
            <p:cNvSpPr>
              <a:spLocks noChangeShapeType="1"/>
            </p:cNvSpPr>
            <p:nvPr/>
          </p:nvSpPr>
          <p:spPr bwMode="auto">
            <a:xfrm flipH="1">
              <a:off x="8247569" y="5780265"/>
              <a:ext cx="157780" cy="54616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19" name="Line 16"/>
            <p:cNvSpPr>
              <a:spLocks noChangeShapeType="1"/>
            </p:cNvSpPr>
            <p:nvPr/>
          </p:nvSpPr>
          <p:spPr bwMode="auto">
            <a:xfrm flipV="1">
              <a:off x="8247569" y="6182301"/>
              <a:ext cx="157780" cy="56134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20" name="Line 17"/>
            <p:cNvSpPr>
              <a:spLocks noChangeShapeType="1"/>
            </p:cNvSpPr>
            <p:nvPr/>
          </p:nvSpPr>
          <p:spPr bwMode="auto">
            <a:xfrm>
              <a:off x="8247569" y="6238435"/>
              <a:ext cx="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21" name="Line 18"/>
            <p:cNvSpPr>
              <a:spLocks noChangeShapeType="1"/>
            </p:cNvSpPr>
            <p:nvPr/>
          </p:nvSpPr>
          <p:spPr bwMode="auto">
            <a:xfrm>
              <a:off x="8247569" y="5834881"/>
              <a:ext cx="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22" name="Line 19"/>
            <p:cNvSpPr>
              <a:spLocks noChangeShapeType="1"/>
            </p:cNvSpPr>
            <p:nvPr/>
          </p:nvSpPr>
          <p:spPr bwMode="auto">
            <a:xfrm>
              <a:off x="8405350" y="5780265"/>
              <a:ext cx="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23" name="Line 20"/>
            <p:cNvSpPr>
              <a:spLocks noChangeShapeType="1"/>
            </p:cNvSpPr>
            <p:nvPr/>
          </p:nvSpPr>
          <p:spPr bwMode="auto">
            <a:xfrm>
              <a:off x="8405350" y="6182301"/>
              <a:ext cx="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24" name="Line 21"/>
            <p:cNvSpPr>
              <a:spLocks noChangeShapeType="1"/>
            </p:cNvSpPr>
            <p:nvPr/>
          </p:nvSpPr>
          <p:spPr bwMode="auto">
            <a:xfrm>
              <a:off x="8247569" y="5834881"/>
              <a:ext cx="0" cy="403554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25" name="Line 22"/>
            <p:cNvSpPr>
              <a:spLocks noChangeShapeType="1"/>
            </p:cNvSpPr>
            <p:nvPr/>
          </p:nvSpPr>
          <p:spPr bwMode="auto">
            <a:xfrm>
              <a:off x="8405350" y="5780265"/>
              <a:ext cx="0" cy="402037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26" name="组合 825"/>
          <p:cNvGrpSpPr/>
          <p:nvPr/>
        </p:nvGrpSpPr>
        <p:grpSpPr>
          <a:xfrm>
            <a:off x="6300428" y="5787850"/>
            <a:ext cx="435151" cy="435150"/>
            <a:chOff x="6358754" y="5780265"/>
            <a:chExt cx="458171" cy="458170"/>
          </a:xfrm>
        </p:grpSpPr>
        <p:sp>
          <p:nvSpPr>
            <p:cNvPr id="827" name="Oval 44"/>
            <p:cNvSpPr>
              <a:spLocks noChangeArrowheads="1"/>
            </p:cNvSpPr>
            <p:nvPr/>
          </p:nvSpPr>
          <p:spPr bwMode="auto">
            <a:xfrm>
              <a:off x="6508949" y="6110997"/>
              <a:ext cx="157780" cy="127438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28" name="Freeform 45"/>
            <p:cNvSpPr/>
            <p:nvPr/>
          </p:nvSpPr>
          <p:spPr bwMode="auto">
            <a:xfrm>
              <a:off x="6666730" y="5780265"/>
              <a:ext cx="150195" cy="395969"/>
            </a:xfrm>
            <a:custGeom>
              <a:avLst/>
              <a:gdLst>
                <a:gd name="T0" fmla="*/ 0 w 99"/>
                <a:gd name="T1" fmla="*/ 261 h 261"/>
                <a:gd name="T2" fmla="*/ 0 w 99"/>
                <a:gd name="T3" fmla="*/ 0 h 261"/>
                <a:gd name="T4" fmla="*/ 99 w 99"/>
                <a:gd name="T5" fmla="*/ 99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9" h="261">
                  <a:moveTo>
                    <a:pt x="0" y="261"/>
                  </a:moveTo>
                  <a:lnTo>
                    <a:pt x="0" y="0"/>
                  </a:lnTo>
                  <a:lnTo>
                    <a:pt x="99" y="99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32" name="Line 46"/>
            <p:cNvSpPr>
              <a:spLocks noChangeShapeType="1"/>
            </p:cNvSpPr>
            <p:nvPr/>
          </p:nvSpPr>
          <p:spPr bwMode="auto">
            <a:xfrm>
              <a:off x="6358754" y="5780265"/>
              <a:ext cx="221499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33" name="Line 47"/>
            <p:cNvSpPr>
              <a:spLocks noChangeShapeType="1"/>
            </p:cNvSpPr>
            <p:nvPr/>
          </p:nvSpPr>
          <p:spPr bwMode="auto">
            <a:xfrm>
              <a:off x="6358754" y="5874326"/>
              <a:ext cx="221499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34" name="Line 48"/>
            <p:cNvSpPr>
              <a:spLocks noChangeShapeType="1"/>
            </p:cNvSpPr>
            <p:nvPr/>
          </p:nvSpPr>
          <p:spPr bwMode="auto">
            <a:xfrm>
              <a:off x="6358754" y="5969904"/>
              <a:ext cx="221499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35" name="组合 834"/>
          <p:cNvGrpSpPr/>
          <p:nvPr/>
        </p:nvGrpSpPr>
        <p:grpSpPr>
          <a:xfrm>
            <a:off x="9489285" y="5835639"/>
            <a:ext cx="435150" cy="344374"/>
            <a:chOff x="8966684" y="5827295"/>
            <a:chExt cx="458170" cy="362592"/>
          </a:xfrm>
        </p:grpSpPr>
        <p:sp>
          <p:nvSpPr>
            <p:cNvPr id="884" name="Freeform 124"/>
            <p:cNvSpPr/>
            <p:nvPr/>
          </p:nvSpPr>
          <p:spPr bwMode="auto">
            <a:xfrm>
              <a:off x="8966684" y="5827295"/>
              <a:ext cx="458170" cy="362592"/>
            </a:xfrm>
            <a:custGeom>
              <a:avLst/>
              <a:gdLst>
                <a:gd name="T0" fmla="*/ 232 w 232"/>
                <a:gd name="T1" fmla="*/ 176 h 184"/>
                <a:gd name="T2" fmla="*/ 224 w 232"/>
                <a:gd name="T3" fmla="*/ 184 h 184"/>
                <a:gd name="T4" fmla="*/ 8 w 232"/>
                <a:gd name="T5" fmla="*/ 184 h 184"/>
                <a:gd name="T6" fmla="*/ 0 w 232"/>
                <a:gd name="T7" fmla="*/ 176 h 184"/>
                <a:gd name="T8" fmla="*/ 0 w 232"/>
                <a:gd name="T9" fmla="*/ 8 h 184"/>
                <a:gd name="T10" fmla="*/ 8 w 232"/>
                <a:gd name="T11" fmla="*/ 0 h 184"/>
                <a:gd name="T12" fmla="*/ 224 w 232"/>
                <a:gd name="T13" fmla="*/ 0 h 184"/>
                <a:gd name="T14" fmla="*/ 232 w 232"/>
                <a:gd name="T15" fmla="*/ 8 h 184"/>
                <a:gd name="T16" fmla="*/ 232 w 232"/>
                <a:gd name="T17" fmla="*/ 17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2" h="184">
                  <a:moveTo>
                    <a:pt x="232" y="176"/>
                  </a:moveTo>
                  <a:cubicBezTo>
                    <a:pt x="232" y="180"/>
                    <a:pt x="228" y="184"/>
                    <a:pt x="224" y="184"/>
                  </a:cubicBezTo>
                  <a:cubicBezTo>
                    <a:pt x="8" y="184"/>
                    <a:pt x="8" y="184"/>
                    <a:pt x="8" y="184"/>
                  </a:cubicBezTo>
                  <a:cubicBezTo>
                    <a:pt x="4" y="184"/>
                    <a:pt x="0" y="180"/>
                    <a:pt x="0" y="17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8" y="0"/>
                    <a:pt x="232" y="4"/>
                    <a:pt x="232" y="8"/>
                  </a:cubicBezTo>
                  <a:lnTo>
                    <a:pt x="232" y="176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85" name="Freeform 125"/>
            <p:cNvSpPr/>
            <p:nvPr/>
          </p:nvSpPr>
          <p:spPr bwMode="auto">
            <a:xfrm>
              <a:off x="8966684" y="5960802"/>
              <a:ext cx="458170" cy="186606"/>
            </a:xfrm>
            <a:custGeom>
              <a:avLst/>
              <a:gdLst>
                <a:gd name="T0" fmla="*/ 0 w 302"/>
                <a:gd name="T1" fmla="*/ 82 h 123"/>
                <a:gd name="T2" fmla="*/ 89 w 302"/>
                <a:gd name="T3" fmla="*/ 0 h 123"/>
                <a:gd name="T4" fmla="*/ 172 w 302"/>
                <a:gd name="T5" fmla="*/ 84 h 123"/>
                <a:gd name="T6" fmla="*/ 224 w 302"/>
                <a:gd name="T7" fmla="*/ 42 h 123"/>
                <a:gd name="T8" fmla="*/ 302 w 302"/>
                <a:gd name="T9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123">
                  <a:moveTo>
                    <a:pt x="0" y="82"/>
                  </a:moveTo>
                  <a:lnTo>
                    <a:pt x="89" y="0"/>
                  </a:lnTo>
                  <a:lnTo>
                    <a:pt x="172" y="84"/>
                  </a:lnTo>
                  <a:lnTo>
                    <a:pt x="224" y="42"/>
                  </a:lnTo>
                  <a:lnTo>
                    <a:pt x="302" y="123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86" name="Oval 126"/>
            <p:cNvSpPr>
              <a:spLocks noChangeArrowheads="1"/>
            </p:cNvSpPr>
            <p:nvPr/>
          </p:nvSpPr>
          <p:spPr bwMode="auto">
            <a:xfrm>
              <a:off x="9282245" y="5913771"/>
              <a:ext cx="31860" cy="31860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887" name="组合 886"/>
          <p:cNvGrpSpPr/>
          <p:nvPr/>
        </p:nvGrpSpPr>
        <p:grpSpPr>
          <a:xfrm>
            <a:off x="10521544" y="5787850"/>
            <a:ext cx="435150" cy="435150"/>
            <a:chOff x="9835994" y="5780265"/>
            <a:chExt cx="458170" cy="458170"/>
          </a:xfrm>
        </p:grpSpPr>
        <p:sp>
          <p:nvSpPr>
            <p:cNvPr id="888" name="Freeform 127"/>
            <p:cNvSpPr/>
            <p:nvPr/>
          </p:nvSpPr>
          <p:spPr bwMode="auto">
            <a:xfrm>
              <a:off x="9835994" y="5780265"/>
              <a:ext cx="458170" cy="458170"/>
            </a:xfrm>
            <a:custGeom>
              <a:avLst/>
              <a:gdLst>
                <a:gd name="T0" fmla="*/ 8 w 232"/>
                <a:gd name="T1" fmla="*/ 232 h 232"/>
                <a:gd name="T2" fmla="*/ 0 w 232"/>
                <a:gd name="T3" fmla="*/ 224 h 232"/>
                <a:gd name="T4" fmla="*/ 0 w 232"/>
                <a:gd name="T5" fmla="*/ 8 h 232"/>
                <a:gd name="T6" fmla="*/ 8 w 232"/>
                <a:gd name="T7" fmla="*/ 0 h 232"/>
                <a:gd name="T8" fmla="*/ 224 w 232"/>
                <a:gd name="T9" fmla="*/ 0 h 232"/>
                <a:gd name="T10" fmla="*/ 232 w 232"/>
                <a:gd name="T11" fmla="*/ 8 h 232"/>
                <a:gd name="T12" fmla="*/ 232 w 232"/>
                <a:gd name="T13" fmla="*/ 224 h 232"/>
                <a:gd name="T14" fmla="*/ 224 w 232"/>
                <a:gd name="T15" fmla="*/ 232 h 232"/>
                <a:gd name="T16" fmla="*/ 8 w 232"/>
                <a:gd name="T17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2" h="232">
                  <a:moveTo>
                    <a:pt x="8" y="232"/>
                  </a:moveTo>
                  <a:cubicBezTo>
                    <a:pt x="4" y="232"/>
                    <a:pt x="0" y="228"/>
                    <a:pt x="0" y="2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28" y="0"/>
                    <a:pt x="232" y="4"/>
                    <a:pt x="232" y="8"/>
                  </a:cubicBezTo>
                  <a:cubicBezTo>
                    <a:pt x="232" y="224"/>
                    <a:pt x="232" y="224"/>
                    <a:pt x="232" y="224"/>
                  </a:cubicBezTo>
                  <a:cubicBezTo>
                    <a:pt x="232" y="228"/>
                    <a:pt x="228" y="232"/>
                    <a:pt x="224" y="232"/>
                  </a:cubicBezTo>
                  <a:lnTo>
                    <a:pt x="8" y="232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89" name="Rectangle 128"/>
            <p:cNvSpPr>
              <a:spLocks noChangeArrowheads="1"/>
            </p:cNvSpPr>
            <p:nvPr/>
          </p:nvSpPr>
          <p:spPr bwMode="auto">
            <a:xfrm>
              <a:off x="9899713" y="5842466"/>
              <a:ext cx="47031" cy="31860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0" name="Rectangle 129"/>
            <p:cNvSpPr>
              <a:spLocks noChangeArrowheads="1"/>
            </p:cNvSpPr>
            <p:nvPr/>
          </p:nvSpPr>
          <p:spPr bwMode="auto">
            <a:xfrm>
              <a:off x="9899713" y="5938045"/>
              <a:ext cx="47031" cy="31860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1" name="Rectangle 130"/>
            <p:cNvSpPr>
              <a:spLocks noChangeArrowheads="1"/>
            </p:cNvSpPr>
            <p:nvPr/>
          </p:nvSpPr>
          <p:spPr bwMode="auto">
            <a:xfrm>
              <a:off x="9899713" y="6039692"/>
              <a:ext cx="47031" cy="31860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2" name="Rectangle 131"/>
            <p:cNvSpPr>
              <a:spLocks noChangeArrowheads="1"/>
            </p:cNvSpPr>
            <p:nvPr/>
          </p:nvSpPr>
          <p:spPr bwMode="auto">
            <a:xfrm>
              <a:off x="9899713" y="6142856"/>
              <a:ext cx="47031" cy="31860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3" name="Rectangle 132"/>
            <p:cNvSpPr>
              <a:spLocks noChangeArrowheads="1"/>
            </p:cNvSpPr>
            <p:nvPr/>
          </p:nvSpPr>
          <p:spPr bwMode="auto">
            <a:xfrm>
              <a:off x="10183415" y="5842466"/>
              <a:ext cx="48548" cy="31860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4" name="Rectangle 133"/>
            <p:cNvSpPr>
              <a:spLocks noChangeArrowheads="1"/>
            </p:cNvSpPr>
            <p:nvPr/>
          </p:nvSpPr>
          <p:spPr bwMode="auto">
            <a:xfrm>
              <a:off x="10183415" y="5938045"/>
              <a:ext cx="48548" cy="31860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5" name="Rectangle 134"/>
            <p:cNvSpPr>
              <a:spLocks noChangeArrowheads="1"/>
            </p:cNvSpPr>
            <p:nvPr/>
          </p:nvSpPr>
          <p:spPr bwMode="auto">
            <a:xfrm>
              <a:off x="10183415" y="6039692"/>
              <a:ext cx="48548" cy="31860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896" name="Rectangle 135"/>
            <p:cNvSpPr>
              <a:spLocks noChangeArrowheads="1"/>
            </p:cNvSpPr>
            <p:nvPr/>
          </p:nvSpPr>
          <p:spPr bwMode="auto">
            <a:xfrm>
              <a:off x="10183415" y="6142856"/>
              <a:ext cx="48548" cy="31860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66" name="文本框 465"/>
          <p:cNvSpPr txBox="1"/>
          <p:nvPr/>
        </p:nvSpPr>
        <p:spPr>
          <a:xfrm>
            <a:off x="1226343" y="372814"/>
            <a:ext cx="167225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备用图标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sp>
        <p:nvSpPr>
          <p:cNvPr id="469" name="六边形 468"/>
          <p:cNvSpPr/>
          <p:nvPr/>
        </p:nvSpPr>
        <p:spPr>
          <a:xfrm>
            <a:off x="740569" y="471470"/>
            <a:ext cx="373856" cy="322289"/>
          </a:xfrm>
          <a:prstGeom prst="hexagon">
            <a:avLst>
              <a:gd name="adj" fmla="val 29195"/>
              <a:gd name="vf" fmla="val 115470"/>
            </a:avLst>
          </a:prstGeom>
          <a:noFill/>
          <a:ln w="63500">
            <a:gradFill>
              <a:gsLst>
                <a:gs pos="11000">
                  <a:schemeClr val="accent2"/>
                </a:gs>
                <a:gs pos="75000">
                  <a:srgbClr val="FBFBFB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70" name="直接连接符 469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1" name="直接连接符 470"/>
          <p:cNvCxnSpPr/>
          <p:nvPr/>
        </p:nvCxnSpPr>
        <p:spPr>
          <a:xfrm>
            <a:off x="3120571" y="632614"/>
            <a:ext cx="907142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组合 434"/>
          <p:cNvGrpSpPr/>
          <p:nvPr/>
        </p:nvGrpSpPr>
        <p:grpSpPr>
          <a:xfrm>
            <a:off x="2345478" y="3190518"/>
            <a:ext cx="465940" cy="464532"/>
            <a:chOff x="2863715" y="3190518"/>
            <a:chExt cx="494671" cy="493176"/>
          </a:xfrm>
        </p:grpSpPr>
        <p:sp>
          <p:nvSpPr>
            <p:cNvPr id="436" name="Freeform 5"/>
            <p:cNvSpPr/>
            <p:nvPr/>
          </p:nvSpPr>
          <p:spPr bwMode="auto">
            <a:xfrm>
              <a:off x="2863715" y="3190518"/>
              <a:ext cx="494671" cy="493176"/>
            </a:xfrm>
            <a:custGeom>
              <a:avLst/>
              <a:gdLst>
                <a:gd name="T0" fmla="*/ 209 w 254"/>
                <a:gd name="T1" fmla="*/ 45 h 254"/>
                <a:gd name="T2" fmla="*/ 209 w 254"/>
                <a:gd name="T3" fmla="*/ 209 h 254"/>
                <a:gd name="T4" fmla="*/ 45 w 254"/>
                <a:gd name="T5" fmla="*/ 209 h 254"/>
                <a:gd name="T6" fmla="*/ 45 w 254"/>
                <a:gd name="T7" fmla="*/ 45 h 254"/>
                <a:gd name="T8" fmla="*/ 209 w 254"/>
                <a:gd name="T9" fmla="*/ 45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254">
                  <a:moveTo>
                    <a:pt x="209" y="45"/>
                  </a:moveTo>
                  <a:cubicBezTo>
                    <a:pt x="254" y="90"/>
                    <a:pt x="254" y="164"/>
                    <a:pt x="209" y="209"/>
                  </a:cubicBezTo>
                  <a:cubicBezTo>
                    <a:pt x="164" y="254"/>
                    <a:pt x="90" y="254"/>
                    <a:pt x="45" y="209"/>
                  </a:cubicBezTo>
                  <a:cubicBezTo>
                    <a:pt x="0" y="164"/>
                    <a:pt x="0" y="90"/>
                    <a:pt x="45" y="45"/>
                  </a:cubicBezTo>
                  <a:cubicBezTo>
                    <a:pt x="90" y="0"/>
                    <a:pt x="164" y="0"/>
                    <a:pt x="209" y="45"/>
                  </a:cubicBez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37" name="Line 6"/>
            <p:cNvSpPr>
              <a:spLocks noChangeShapeType="1"/>
            </p:cNvSpPr>
            <p:nvPr/>
          </p:nvSpPr>
          <p:spPr bwMode="auto">
            <a:xfrm>
              <a:off x="3001207" y="3437106"/>
              <a:ext cx="218193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38" name="Line 7"/>
            <p:cNvSpPr>
              <a:spLocks noChangeShapeType="1"/>
            </p:cNvSpPr>
            <p:nvPr/>
          </p:nvSpPr>
          <p:spPr bwMode="auto">
            <a:xfrm>
              <a:off x="3110303" y="3328009"/>
              <a:ext cx="0" cy="218193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39" name="Group 135"/>
          <p:cNvGrpSpPr/>
          <p:nvPr/>
        </p:nvGrpSpPr>
        <p:grpSpPr>
          <a:xfrm>
            <a:off x="1380163" y="3211440"/>
            <a:ext cx="425117" cy="425117"/>
            <a:chOff x="1460006" y="1642203"/>
            <a:chExt cx="479425" cy="479425"/>
          </a:xfrm>
        </p:grpSpPr>
        <p:sp>
          <p:nvSpPr>
            <p:cNvPr id="440" name="Oval 8"/>
            <p:cNvSpPr>
              <a:spLocks noChangeArrowheads="1"/>
            </p:cNvSpPr>
            <p:nvPr/>
          </p:nvSpPr>
          <p:spPr bwMode="auto">
            <a:xfrm>
              <a:off x="1460006" y="1642203"/>
              <a:ext cx="479425" cy="479425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41" name="Freeform 9"/>
            <p:cNvSpPr/>
            <p:nvPr/>
          </p:nvSpPr>
          <p:spPr bwMode="auto">
            <a:xfrm>
              <a:off x="1575894" y="1799366"/>
              <a:ext cx="247650" cy="165100"/>
            </a:xfrm>
            <a:custGeom>
              <a:avLst/>
              <a:gdLst>
                <a:gd name="T0" fmla="*/ 0 w 156"/>
                <a:gd name="T1" fmla="*/ 45 h 104"/>
                <a:gd name="T2" fmla="*/ 60 w 156"/>
                <a:gd name="T3" fmla="*/ 104 h 104"/>
                <a:gd name="T4" fmla="*/ 156 w 156"/>
                <a:gd name="T5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6" h="104">
                  <a:moveTo>
                    <a:pt x="0" y="45"/>
                  </a:moveTo>
                  <a:lnTo>
                    <a:pt x="60" y="104"/>
                  </a:lnTo>
                  <a:lnTo>
                    <a:pt x="156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42" name="组合 441"/>
          <p:cNvGrpSpPr/>
          <p:nvPr/>
        </p:nvGrpSpPr>
        <p:grpSpPr>
          <a:xfrm>
            <a:off x="3383312" y="3211440"/>
            <a:ext cx="425117" cy="425117"/>
            <a:chOff x="3740971" y="3211440"/>
            <a:chExt cx="451331" cy="451331"/>
          </a:xfrm>
        </p:grpSpPr>
        <p:sp>
          <p:nvSpPr>
            <p:cNvPr id="443" name="Oval 10"/>
            <p:cNvSpPr>
              <a:spLocks noChangeArrowheads="1"/>
            </p:cNvSpPr>
            <p:nvPr/>
          </p:nvSpPr>
          <p:spPr bwMode="auto">
            <a:xfrm>
              <a:off x="3740971" y="3211440"/>
              <a:ext cx="451331" cy="451331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44" name="Line 11"/>
            <p:cNvSpPr>
              <a:spLocks noChangeShapeType="1"/>
            </p:cNvSpPr>
            <p:nvPr/>
          </p:nvSpPr>
          <p:spPr bwMode="auto">
            <a:xfrm>
              <a:off x="3888924" y="3359394"/>
              <a:ext cx="155425" cy="1554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45" name="Line 12"/>
            <p:cNvSpPr>
              <a:spLocks noChangeShapeType="1"/>
            </p:cNvSpPr>
            <p:nvPr/>
          </p:nvSpPr>
          <p:spPr bwMode="auto">
            <a:xfrm flipH="1">
              <a:off x="3888924" y="3359394"/>
              <a:ext cx="155425" cy="1554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46" name="组合 445"/>
          <p:cNvGrpSpPr/>
          <p:nvPr/>
        </p:nvGrpSpPr>
        <p:grpSpPr>
          <a:xfrm>
            <a:off x="5332769" y="3211440"/>
            <a:ext cx="426525" cy="425117"/>
            <a:chOff x="5453637" y="3211440"/>
            <a:chExt cx="452826" cy="451331"/>
          </a:xfrm>
        </p:grpSpPr>
        <p:sp>
          <p:nvSpPr>
            <p:cNvPr id="447" name="Oval 13"/>
            <p:cNvSpPr>
              <a:spLocks noChangeArrowheads="1"/>
            </p:cNvSpPr>
            <p:nvPr/>
          </p:nvSpPr>
          <p:spPr bwMode="auto">
            <a:xfrm>
              <a:off x="5453637" y="3211440"/>
              <a:ext cx="452826" cy="451331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48" name="Line 14"/>
            <p:cNvSpPr>
              <a:spLocks noChangeShapeType="1"/>
            </p:cNvSpPr>
            <p:nvPr/>
          </p:nvSpPr>
          <p:spPr bwMode="auto">
            <a:xfrm>
              <a:off x="5522383" y="3280186"/>
              <a:ext cx="315334" cy="313839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49" name="组合 448"/>
          <p:cNvGrpSpPr/>
          <p:nvPr/>
        </p:nvGrpSpPr>
        <p:grpSpPr>
          <a:xfrm>
            <a:off x="4407962" y="3211440"/>
            <a:ext cx="367403" cy="425117"/>
            <a:chOff x="4628688" y="3211440"/>
            <a:chExt cx="390058" cy="451331"/>
          </a:xfrm>
        </p:grpSpPr>
        <p:sp>
          <p:nvSpPr>
            <p:cNvPr id="450" name="Freeform 21"/>
            <p:cNvSpPr/>
            <p:nvPr/>
          </p:nvSpPr>
          <p:spPr bwMode="auto">
            <a:xfrm>
              <a:off x="4628688" y="3289153"/>
              <a:ext cx="390058" cy="373618"/>
            </a:xfrm>
            <a:custGeom>
              <a:avLst/>
              <a:gdLst>
                <a:gd name="T0" fmla="*/ 132 w 200"/>
                <a:gd name="T1" fmla="*/ 0 h 192"/>
                <a:gd name="T2" fmla="*/ 200 w 200"/>
                <a:gd name="T3" fmla="*/ 94 h 192"/>
                <a:gd name="T4" fmla="*/ 100 w 200"/>
                <a:gd name="T5" fmla="*/ 192 h 192"/>
                <a:gd name="T6" fmla="*/ 0 w 200"/>
                <a:gd name="T7" fmla="*/ 94 h 192"/>
                <a:gd name="T8" fmla="*/ 68 w 200"/>
                <a:gd name="T9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0" h="192">
                  <a:moveTo>
                    <a:pt x="132" y="0"/>
                  </a:moveTo>
                  <a:cubicBezTo>
                    <a:pt x="172" y="13"/>
                    <a:pt x="200" y="50"/>
                    <a:pt x="200" y="94"/>
                  </a:cubicBezTo>
                  <a:cubicBezTo>
                    <a:pt x="200" y="148"/>
                    <a:pt x="155" y="192"/>
                    <a:pt x="100" y="192"/>
                  </a:cubicBezTo>
                  <a:cubicBezTo>
                    <a:pt x="45" y="192"/>
                    <a:pt x="0" y="148"/>
                    <a:pt x="0" y="94"/>
                  </a:cubicBezTo>
                  <a:cubicBezTo>
                    <a:pt x="0" y="50"/>
                    <a:pt x="28" y="13"/>
                    <a:pt x="68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51" name="Line 22"/>
            <p:cNvSpPr>
              <a:spLocks noChangeShapeType="1"/>
            </p:cNvSpPr>
            <p:nvPr/>
          </p:nvSpPr>
          <p:spPr bwMode="auto">
            <a:xfrm>
              <a:off x="4822969" y="3211440"/>
              <a:ext cx="0" cy="1554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52" name="组合 451"/>
          <p:cNvGrpSpPr/>
          <p:nvPr/>
        </p:nvGrpSpPr>
        <p:grpSpPr>
          <a:xfrm>
            <a:off x="6406586" y="3189024"/>
            <a:ext cx="465940" cy="465940"/>
            <a:chOff x="6295670" y="3189023"/>
            <a:chExt cx="494671" cy="494671"/>
          </a:xfrm>
        </p:grpSpPr>
        <p:sp>
          <p:nvSpPr>
            <p:cNvPr id="453" name="Freeform 15"/>
            <p:cNvSpPr/>
            <p:nvPr/>
          </p:nvSpPr>
          <p:spPr bwMode="auto">
            <a:xfrm>
              <a:off x="6295670" y="3189023"/>
              <a:ext cx="494671" cy="494671"/>
            </a:xfrm>
            <a:custGeom>
              <a:avLst/>
              <a:gdLst>
                <a:gd name="T0" fmla="*/ 209 w 254"/>
                <a:gd name="T1" fmla="*/ 45 h 254"/>
                <a:gd name="T2" fmla="*/ 209 w 254"/>
                <a:gd name="T3" fmla="*/ 209 h 254"/>
                <a:gd name="T4" fmla="*/ 45 w 254"/>
                <a:gd name="T5" fmla="*/ 209 h 254"/>
                <a:gd name="T6" fmla="*/ 45 w 254"/>
                <a:gd name="T7" fmla="*/ 45 h 254"/>
                <a:gd name="T8" fmla="*/ 209 w 254"/>
                <a:gd name="T9" fmla="*/ 45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254">
                  <a:moveTo>
                    <a:pt x="209" y="45"/>
                  </a:moveTo>
                  <a:cubicBezTo>
                    <a:pt x="254" y="90"/>
                    <a:pt x="254" y="164"/>
                    <a:pt x="209" y="209"/>
                  </a:cubicBezTo>
                  <a:cubicBezTo>
                    <a:pt x="164" y="254"/>
                    <a:pt x="90" y="254"/>
                    <a:pt x="45" y="209"/>
                  </a:cubicBezTo>
                  <a:cubicBezTo>
                    <a:pt x="0" y="164"/>
                    <a:pt x="0" y="90"/>
                    <a:pt x="45" y="45"/>
                  </a:cubicBezTo>
                  <a:cubicBezTo>
                    <a:pt x="90" y="0"/>
                    <a:pt x="164" y="0"/>
                    <a:pt x="209" y="45"/>
                  </a:cubicBez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54" name="Line 16"/>
            <p:cNvSpPr>
              <a:spLocks noChangeShapeType="1"/>
            </p:cNvSpPr>
            <p:nvPr/>
          </p:nvSpPr>
          <p:spPr bwMode="auto">
            <a:xfrm>
              <a:off x="6542259" y="3405722"/>
              <a:ext cx="0" cy="1554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55" name="Line 17"/>
            <p:cNvSpPr>
              <a:spLocks noChangeShapeType="1"/>
            </p:cNvSpPr>
            <p:nvPr/>
          </p:nvSpPr>
          <p:spPr bwMode="auto">
            <a:xfrm flipH="1">
              <a:off x="6510874" y="3405722"/>
              <a:ext cx="31384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56" name="Line 18"/>
            <p:cNvSpPr>
              <a:spLocks noChangeShapeType="1"/>
            </p:cNvSpPr>
            <p:nvPr/>
          </p:nvSpPr>
          <p:spPr bwMode="auto">
            <a:xfrm flipH="1">
              <a:off x="6510874" y="3405722"/>
              <a:ext cx="31384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57" name="Line 19"/>
            <p:cNvSpPr>
              <a:spLocks noChangeShapeType="1"/>
            </p:cNvSpPr>
            <p:nvPr/>
          </p:nvSpPr>
          <p:spPr bwMode="auto">
            <a:xfrm flipH="1">
              <a:off x="6510874" y="3561147"/>
              <a:ext cx="62768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58" name="Oval 20"/>
            <p:cNvSpPr>
              <a:spLocks noChangeArrowheads="1"/>
            </p:cNvSpPr>
            <p:nvPr/>
          </p:nvSpPr>
          <p:spPr bwMode="auto">
            <a:xfrm>
              <a:off x="6519841" y="3304098"/>
              <a:ext cx="46329" cy="47823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59" name="组合 458"/>
          <p:cNvGrpSpPr/>
          <p:nvPr/>
        </p:nvGrpSpPr>
        <p:grpSpPr>
          <a:xfrm>
            <a:off x="9531820" y="3211440"/>
            <a:ext cx="382887" cy="425117"/>
            <a:chOff x="8908009" y="3211440"/>
            <a:chExt cx="406497" cy="451331"/>
          </a:xfrm>
        </p:grpSpPr>
        <p:sp>
          <p:nvSpPr>
            <p:cNvPr id="460" name="Freeform 23"/>
            <p:cNvSpPr/>
            <p:nvPr/>
          </p:nvSpPr>
          <p:spPr bwMode="auto">
            <a:xfrm>
              <a:off x="8908009" y="3211440"/>
              <a:ext cx="406497" cy="405003"/>
            </a:xfrm>
            <a:custGeom>
              <a:avLst/>
              <a:gdLst>
                <a:gd name="T0" fmla="*/ 116 w 209"/>
                <a:gd name="T1" fmla="*/ 207 h 208"/>
                <a:gd name="T2" fmla="*/ 105 w 209"/>
                <a:gd name="T3" fmla="*/ 208 h 208"/>
                <a:gd name="T4" fmla="*/ 0 w 209"/>
                <a:gd name="T5" fmla="*/ 104 h 208"/>
                <a:gd name="T6" fmla="*/ 105 w 209"/>
                <a:gd name="T7" fmla="*/ 0 h 208"/>
                <a:gd name="T8" fmla="*/ 209 w 209"/>
                <a:gd name="T9" fmla="*/ 104 h 208"/>
                <a:gd name="T10" fmla="*/ 163 w 209"/>
                <a:gd name="T11" fmla="*/ 193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9" h="208">
                  <a:moveTo>
                    <a:pt x="116" y="207"/>
                  </a:moveTo>
                  <a:cubicBezTo>
                    <a:pt x="112" y="208"/>
                    <a:pt x="109" y="208"/>
                    <a:pt x="105" y="208"/>
                  </a:cubicBezTo>
                  <a:cubicBezTo>
                    <a:pt x="47" y="208"/>
                    <a:pt x="0" y="161"/>
                    <a:pt x="0" y="104"/>
                  </a:cubicBezTo>
                  <a:cubicBezTo>
                    <a:pt x="0" y="47"/>
                    <a:pt x="47" y="0"/>
                    <a:pt x="105" y="0"/>
                  </a:cubicBezTo>
                  <a:cubicBezTo>
                    <a:pt x="162" y="0"/>
                    <a:pt x="209" y="47"/>
                    <a:pt x="209" y="104"/>
                  </a:cubicBezTo>
                  <a:cubicBezTo>
                    <a:pt x="209" y="140"/>
                    <a:pt x="190" y="174"/>
                    <a:pt x="163" y="193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61" name="Freeform 24"/>
            <p:cNvSpPr/>
            <p:nvPr/>
          </p:nvSpPr>
          <p:spPr bwMode="auto">
            <a:xfrm>
              <a:off x="9064930" y="3553674"/>
              <a:ext cx="77713" cy="109097"/>
            </a:xfrm>
            <a:custGeom>
              <a:avLst/>
              <a:gdLst>
                <a:gd name="T0" fmla="*/ 16 w 52"/>
                <a:gd name="T1" fmla="*/ 0 h 73"/>
                <a:gd name="T2" fmla="*/ 52 w 52"/>
                <a:gd name="T3" fmla="*/ 40 h 73"/>
                <a:gd name="T4" fmla="*/ 0 w 52"/>
                <a:gd name="T5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73">
                  <a:moveTo>
                    <a:pt x="16" y="0"/>
                  </a:moveTo>
                  <a:lnTo>
                    <a:pt x="52" y="40"/>
                  </a:lnTo>
                  <a:lnTo>
                    <a:pt x="0" y="73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62" name="组合 461"/>
          <p:cNvGrpSpPr/>
          <p:nvPr/>
        </p:nvGrpSpPr>
        <p:grpSpPr>
          <a:xfrm>
            <a:off x="10577174" y="3211440"/>
            <a:ext cx="351918" cy="425117"/>
            <a:chOff x="9780782" y="3211440"/>
            <a:chExt cx="373618" cy="451331"/>
          </a:xfrm>
        </p:grpSpPr>
        <p:sp>
          <p:nvSpPr>
            <p:cNvPr id="463" name="Freeform 25"/>
            <p:cNvSpPr/>
            <p:nvPr/>
          </p:nvSpPr>
          <p:spPr bwMode="auto">
            <a:xfrm>
              <a:off x="9984030" y="3211440"/>
              <a:ext cx="77713" cy="116569"/>
            </a:xfrm>
            <a:custGeom>
              <a:avLst/>
              <a:gdLst>
                <a:gd name="T0" fmla="*/ 31 w 52"/>
                <a:gd name="T1" fmla="*/ 78 h 78"/>
                <a:gd name="T2" fmla="*/ 0 w 52"/>
                <a:gd name="T3" fmla="*/ 30 h 78"/>
                <a:gd name="T4" fmla="*/ 52 w 52"/>
                <a:gd name="T5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78">
                  <a:moveTo>
                    <a:pt x="31" y="78"/>
                  </a:moveTo>
                  <a:lnTo>
                    <a:pt x="0" y="30"/>
                  </a:lnTo>
                  <a:lnTo>
                    <a:pt x="52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64" name="Freeform 26"/>
            <p:cNvSpPr/>
            <p:nvPr/>
          </p:nvSpPr>
          <p:spPr bwMode="auto">
            <a:xfrm>
              <a:off x="9998975" y="3257768"/>
              <a:ext cx="155425" cy="358674"/>
            </a:xfrm>
            <a:custGeom>
              <a:avLst/>
              <a:gdLst>
                <a:gd name="T0" fmla="*/ 0 w 80"/>
                <a:gd name="T1" fmla="*/ 0 h 184"/>
                <a:gd name="T2" fmla="*/ 80 w 80"/>
                <a:gd name="T3" fmla="*/ 92 h 184"/>
                <a:gd name="T4" fmla="*/ 15 w 80"/>
                <a:gd name="T5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0" h="184">
                  <a:moveTo>
                    <a:pt x="0" y="0"/>
                  </a:moveTo>
                  <a:cubicBezTo>
                    <a:pt x="45" y="6"/>
                    <a:pt x="80" y="42"/>
                    <a:pt x="80" y="92"/>
                  </a:cubicBezTo>
                  <a:cubicBezTo>
                    <a:pt x="80" y="135"/>
                    <a:pt x="52" y="172"/>
                    <a:pt x="15" y="184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65" name="Freeform 27"/>
            <p:cNvSpPr/>
            <p:nvPr/>
          </p:nvSpPr>
          <p:spPr bwMode="auto">
            <a:xfrm>
              <a:off x="9874934" y="3546202"/>
              <a:ext cx="77713" cy="116569"/>
            </a:xfrm>
            <a:custGeom>
              <a:avLst/>
              <a:gdLst>
                <a:gd name="T0" fmla="*/ 21 w 52"/>
                <a:gd name="T1" fmla="*/ 0 h 78"/>
                <a:gd name="T2" fmla="*/ 52 w 52"/>
                <a:gd name="T3" fmla="*/ 48 h 78"/>
                <a:gd name="T4" fmla="*/ 0 w 52"/>
                <a:gd name="T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78">
                  <a:moveTo>
                    <a:pt x="21" y="0"/>
                  </a:moveTo>
                  <a:lnTo>
                    <a:pt x="52" y="48"/>
                  </a:lnTo>
                  <a:lnTo>
                    <a:pt x="0" y="78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66" name="Freeform 28"/>
            <p:cNvSpPr/>
            <p:nvPr/>
          </p:nvSpPr>
          <p:spPr bwMode="auto">
            <a:xfrm>
              <a:off x="9780782" y="3257768"/>
              <a:ext cx="156920" cy="358674"/>
            </a:xfrm>
            <a:custGeom>
              <a:avLst/>
              <a:gdLst>
                <a:gd name="T0" fmla="*/ 80 w 80"/>
                <a:gd name="T1" fmla="*/ 184 h 184"/>
                <a:gd name="T2" fmla="*/ 0 w 80"/>
                <a:gd name="T3" fmla="*/ 92 h 184"/>
                <a:gd name="T4" fmla="*/ 65 w 80"/>
                <a:gd name="T5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0" h="184">
                  <a:moveTo>
                    <a:pt x="80" y="184"/>
                  </a:moveTo>
                  <a:cubicBezTo>
                    <a:pt x="35" y="178"/>
                    <a:pt x="0" y="142"/>
                    <a:pt x="0" y="92"/>
                  </a:cubicBezTo>
                  <a:cubicBezTo>
                    <a:pt x="0" y="49"/>
                    <a:pt x="28" y="12"/>
                    <a:pt x="65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67" name="组合 466"/>
          <p:cNvGrpSpPr/>
          <p:nvPr/>
        </p:nvGrpSpPr>
        <p:grpSpPr>
          <a:xfrm>
            <a:off x="7528062" y="3250296"/>
            <a:ext cx="425117" cy="365996"/>
            <a:chOff x="7172926" y="3250296"/>
            <a:chExt cx="451331" cy="388564"/>
          </a:xfrm>
        </p:grpSpPr>
        <p:sp>
          <p:nvSpPr>
            <p:cNvPr id="468" name="Freeform 96"/>
            <p:cNvSpPr/>
            <p:nvPr/>
          </p:nvSpPr>
          <p:spPr bwMode="auto">
            <a:xfrm>
              <a:off x="7172926" y="3250296"/>
              <a:ext cx="451331" cy="327290"/>
            </a:xfrm>
            <a:custGeom>
              <a:avLst/>
              <a:gdLst>
                <a:gd name="T0" fmla="*/ 176 w 232"/>
                <a:gd name="T1" fmla="*/ 168 h 168"/>
                <a:gd name="T2" fmla="*/ 232 w 232"/>
                <a:gd name="T3" fmla="*/ 107 h 168"/>
                <a:gd name="T4" fmla="*/ 170 w 232"/>
                <a:gd name="T5" fmla="*/ 46 h 168"/>
                <a:gd name="T6" fmla="*/ 166 w 232"/>
                <a:gd name="T7" fmla="*/ 46 h 168"/>
                <a:gd name="T8" fmla="*/ 101 w 232"/>
                <a:gd name="T9" fmla="*/ 0 h 168"/>
                <a:gd name="T10" fmla="*/ 31 w 232"/>
                <a:gd name="T11" fmla="*/ 69 h 168"/>
                <a:gd name="T12" fmla="*/ 32 w 232"/>
                <a:gd name="T13" fmla="*/ 79 h 168"/>
                <a:gd name="T14" fmla="*/ 0 w 232"/>
                <a:gd name="T15" fmla="*/ 122 h 168"/>
                <a:gd name="T16" fmla="*/ 46 w 232"/>
                <a:gd name="T17" fmla="*/ 168 h 168"/>
                <a:gd name="T18" fmla="*/ 56 w 232"/>
                <a:gd name="T1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2" h="168">
                  <a:moveTo>
                    <a:pt x="176" y="168"/>
                  </a:moveTo>
                  <a:cubicBezTo>
                    <a:pt x="207" y="164"/>
                    <a:pt x="232" y="138"/>
                    <a:pt x="232" y="107"/>
                  </a:cubicBezTo>
                  <a:cubicBezTo>
                    <a:pt x="232" y="73"/>
                    <a:pt x="204" y="46"/>
                    <a:pt x="170" y="46"/>
                  </a:cubicBezTo>
                  <a:cubicBezTo>
                    <a:pt x="169" y="46"/>
                    <a:pt x="168" y="46"/>
                    <a:pt x="166" y="46"/>
                  </a:cubicBezTo>
                  <a:cubicBezTo>
                    <a:pt x="157" y="19"/>
                    <a:pt x="131" y="0"/>
                    <a:pt x="101" y="0"/>
                  </a:cubicBezTo>
                  <a:cubicBezTo>
                    <a:pt x="62" y="0"/>
                    <a:pt x="31" y="31"/>
                    <a:pt x="31" y="69"/>
                  </a:cubicBezTo>
                  <a:cubicBezTo>
                    <a:pt x="31" y="72"/>
                    <a:pt x="31" y="75"/>
                    <a:pt x="32" y="79"/>
                  </a:cubicBezTo>
                  <a:cubicBezTo>
                    <a:pt x="13" y="85"/>
                    <a:pt x="0" y="102"/>
                    <a:pt x="0" y="122"/>
                  </a:cubicBezTo>
                  <a:cubicBezTo>
                    <a:pt x="0" y="147"/>
                    <a:pt x="21" y="168"/>
                    <a:pt x="46" y="168"/>
                  </a:cubicBezTo>
                  <a:cubicBezTo>
                    <a:pt x="56" y="168"/>
                    <a:pt x="56" y="168"/>
                    <a:pt x="56" y="16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69" name="Line 97"/>
            <p:cNvSpPr>
              <a:spLocks noChangeShapeType="1"/>
            </p:cNvSpPr>
            <p:nvPr/>
          </p:nvSpPr>
          <p:spPr bwMode="auto">
            <a:xfrm>
              <a:off x="7398591" y="3468490"/>
              <a:ext cx="0" cy="17037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70" name="Freeform 98"/>
            <p:cNvSpPr/>
            <p:nvPr/>
          </p:nvSpPr>
          <p:spPr bwMode="auto">
            <a:xfrm>
              <a:off x="7337318" y="3577586"/>
              <a:ext cx="124042" cy="61274"/>
            </a:xfrm>
            <a:custGeom>
              <a:avLst/>
              <a:gdLst>
                <a:gd name="T0" fmla="*/ 83 w 83"/>
                <a:gd name="T1" fmla="*/ 0 h 41"/>
                <a:gd name="T2" fmla="*/ 41 w 83"/>
                <a:gd name="T3" fmla="*/ 41 h 41"/>
                <a:gd name="T4" fmla="*/ 0 w 83"/>
                <a:gd name="T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3" h="41">
                  <a:moveTo>
                    <a:pt x="83" y="0"/>
                  </a:moveTo>
                  <a:lnTo>
                    <a:pt x="41" y="41"/>
                  </a:ln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71" name="组合 470"/>
          <p:cNvGrpSpPr/>
          <p:nvPr/>
        </p:nvGrpSpPr>
        <p:grpSpPr>
          <a:xfrm>
            <a:off x="8522304" y="3250296"/>
            <a:ext cx="425117" cy="351919"/>
            <a:chOff x="8029259" y="3250296"/>
            <a:chExt cx="451331" cy="373619"/>
          </a:xfrm>
        </p:grpSpPr>
        <p:sp>
          <p:nvSpPr>
            <p:cNvPr id="472" name="Line 99"/>
            <p:cNvSpPr>
              <a:spLocks noChangeShapeType="1"/>
            </p:cNvSpPr>
            <p:nvPr/>
          </p:nvSpPr>
          <p:spPr bwMode="auto">
            <a:xfrm flipV="1">
              <a:off x="8263892" y="3452050"/>
              <a:ext cx="0" cy="17186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73" name="Freeform 100"/>
            <p:cNvSpPr/>
            <p:nvPr/>
          </p:nvSpPr>
          <p:spPr bwMode="auto">
            <a:xfrm>
              <a:off x="8201124" y="3452050"/>
              <a:ext cx="124042" cy="62768"/>
            </a:xfrm>
            <a:custGeom>
              <a:avLst/>
              <a:gdLst>
                <a:gd name="T0" fmla="*/ 0 w 83"/>
                <a:gd name="T1" fmla="*/ 42 h 42"/>
                <a:gd name="T2" fmla="*/ 42 w 83"/>
                <a:gd name="T3" fmla="*/ 0 h 42"/>
                <a:gd name="T4" fmla="*/ 83 w 83"/>
                <a:gd name="T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3" h="42">
                  <a:moveTo>
                    <a:pt x="0" y="42"/>
                  </a:moveTo>
                  <a:lnTo>
                    <a:pt x="42" y="0"/>
                  </a:lnTo>
                  <a:lnTo>
                    <a:pt x="83" y="42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74" name="Freeform 101"/>
            <p:cNvSpPr/>
            <p:nvPr/>
          </p:nvSpPr>
          <p:spPr bwMode="auto">
            <a:xfrm>
              <a:off x="8029259" y="3250296"/>
              <a:ext cx="451331" cy="327290"/>
            </a:xfrm>
            <a:custGeom>
              <a:avLst/>
              <a:gdLst>
                <a:gd name="T0" fmla="*/ 148 w 232"/>
                <a:gd name="T1" fmla="*/ 168 h 168"/>
                <a:gd name="T2" fmla="*/ 174 w 232"/>
                <a:gd name="T3" fmla="*/ 168 h 168"/>
                <a:gd name="T4" fmla="*/ 232 w 232"/>
                <a:gd name="T5" fmla="*/ 107 h 168"/>
                <a:gd name="T6" fmla="*/ 170 w 232"/>
                <a:gd name="T7" fmla="*/ 46 h 168"/>
                <a:gd name="T8" fmla="*/ 166 w 232"/>
                <a:gd name="T9" fmla="*/ 46 h 168"/>
                <a:gd name="T10" fmla="*/ 101 w 232"/>
                <a:gd name="T11" fmla="*/ 0 h 168"/>
                <a:gd name="T12" fmla="*/ 31 w 232"/>
                <a:gd name="T13" fmla="*/ 69 h 168"/>
                <a:gd name="T14" fmla="*/ 32 w 232"/>
                <a:gd name="T15" fmla="*/ 79 h 168"/>
                <a:gd name="T16" fmla="*/ 0 w 232"/>
                <a:gd name="T17" fmla="*/ 122 h 168"/>
                <a:gd name="T18" fmla="*/ 46 w 232"/>
                <a:gd name="T19" fmla="*/ 168 h 168"/>
                <a:gd name="T20" fmla="*/ 92 w 232"/>
                <a:gd name="T21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168">
                  <a:moveTo>
                    <a:pt x="148" y="168"/>
                  </a:moveTo>
                  <a:cubicBezTo>
                    <a:pt x="174" y="168"/>
                    <a:pt x="174" y="168"/>
                    <a:pt x="174" y="168"/>
                  </a:cubicBezTo>
                  <a:cubicBezTo>
                    <a:pt x="209" y="168"/>
                    <a:pt x="232" y="138"/>
                    <a:pt x="232" y="107"/>
                  </a:cubicBezTo>
                  <a:cubicBezTo>
                    <a:pt x="232" y="73"/>
                    <a:pt x="204" y="46"/>
                    <a:pt x="170" y="46"/>
                  </a:cubicBezTo>
                  <a:cubicBezTo>
                    <a:pt x="169" y="46"/>
                    <a:pt x="168" y="46"/>
                    <a:pt x="166" y="46"/>
                  </a:cubicBezTo>
                  <a:cubicBezTo>
                    <a:pt x="157" y="19"/>
                    <a:pt x="131" y="0"/>
                    <a:pt x="101" y="0"/>
                  </a:cubicBezTo>
                  <a:cubicBezTo>
                    <a:pt x="62" y="0"/>
                    <a:pt x="31" y="31"/>
                    <a:pt x="31" y="69"/>
                  </a:cubicBezTo>
                  <a:cubicBezTo>
                    <a:pt x="31" y="72"/>
                    <a:pt x="31" y="75"/>
                    <a:pt x="32" y="79"/>
                  </a:cubicBezTo>
                  <a:cubicBezTo>
                    <a:pt x="13" y="85"/>
                    <a:pt x="0" y="102"/>
                    <a:pt x="0" y="122"/>
                  </a:cubicBezTo>
                  <a:cubicBezTo>
                    <a:pt x="0" y="147"/>
                    <a:pt x="21" y="168"/>
                    <a:pt x="46" y="168"/>
                  </a:cubicBezTo>
                  <a:cubicBezTo>
                    <a:pt x="92" y="168"/>
                    <a:pt x="92" y="168"/>
                    <a:pt x="92" y="16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75" name="Group 133"/>
          <p:cNvGrpSpPr/>
          <p:nvPr/>
        </p:nvGrpSpPr>
        <p:grpSpPr>
          <a:xfrm>
            <a:off x="3383311" y="4000111"/>
            <a:ext cx="425118" cy="425117"/>
            <a:chOff x="3278486" y="2479966"/>
            <a:chExt cx="479426" cy="479425"/>
          </a:xfrm>
        </p:grpSpPr>
        <p:sp>
          <p:nvSpPr>
            <p:cNvPr id="476" name="Oval 47"/>
            <p:cNvSpPr>
              <a:spLocks noChangeArrowheads="1"/>
            </p:cNvSpPr>
            <p:nvPr/>
          </p:nvSpPr>
          <p:spPr bwMode="auto">
            <a:xfrm>
              <a:off x="3278486" y="2479966"/>
              <a:ext cx="347663" cy="346075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77" name="Line 48"/>
            <p:cNvSpPr>
              <a:spLocks noChangeShapeType="1"/>
            </p:cNvSpPr>
            <p:nvPr/>
          </p:nvSpPr>
          <p:spPr bwMode="auto">
            <a:xfrm>
              <a:off x="3575349" y="2775241"/>
              <a:ext cx="182563" cy="18415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78" name="Group 132"/>
          <p:cNvGrpSpPr/>
          <p:nvPr/>
        </p:nvGrpSpPr>
        <p:grpSpPr>
          <a:xfrm>
            <a:off x="4377326" y="4000111"/>
            <a:ext cx="425117" cy="425117"/>
            <a:chOff x="4188124" y="2479966"/>
            <a:chExt cx="479425" cy="479425"/>
          </a:xfrm>
        </p:grpSpPr>
        <p:sp>
          <p:nvSpPr>
            <p:cNvPr id="479" name="Oval 49"/>
            <p:cNvSpPr>
              <a:spLocks noChangeArrowheads="1"/>
            </p:cNvSpPr>
            <p:nvPr/>
          </p:nvSpPr>
          <p:spPr bwMode="auto">
            <a:xfrm>
              <a:off x="4188124" y="2479966"/>
              <a:ext cx="347663" cy="346075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80" name="Line 50"/>
            <p:cNvSpPr>
              <a:spLocks noChangeShapeType="1"/>
            </p:cNvSpPr>
            <p:nvPr/>
          </p:nvSpPr>
          <p:spPr bwMode="auto">
            <a:xfrm>
              <a:off x="4484986" y="2775241"/>
              <a:ext cx="182563" cy="18415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81" name="Line 51"/>
            <p:cNvSpPr>
              <a:spLocks noChangeShapeType="1"/>
            </p:cNvSpPr>
            <p:nvPr/>
          </p:nvSpPr>
          <p:spPr bwMode="auto">
            <a:xfrm>
              <a:off x="4280199" y="2653004"/>
              <a:ext cx="16510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82" name="Line 52"/>
            <p:cNvSpPr>
              <a:spLocks noChangeShapeType="1"/>
            </p:cNvSpPr>
            <p:nvPr/>
          </p:nvSpPr>
          <p:spPr bwMode="auto">
            <a:xfrm>
              <a:off x="4362749" y="2570454"/>
              <a:ext cx="0" cy="16510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83" name="Group 131"/>
          <p:cNvGrpSpPr/>
          <p:nvPr/>
        </p:nvGrpSpPr>
        <p:grpSpPr>
          <a:xfrm>
            <a:off x="5332769" y="4000111"/>
            <a:ext cx="426525" cy="425117"/>
            <a:chOff x="5097761" y="2479966"/>
            <a:chExt cx="481013" cy="479425"/>
          </a:xfrm>
        </p:grpSpPr>
        <p:sp>
          <p:nvSpPr>
            <p:cNvPr id="484" name="Oval 53"/>
            <p:cNvSpPr>
              <a:spLocks noChangeArrowheads="1"/>
            </p:cNvSpPr>
            <p:nvPr/>
          </p:nvSpPr>
          <p:spPr bwMode="auto">
            <a:xfrm>
              <a:off x="5097761" y="2479966"/>
              <a:ext cx="347663" cy="346075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85" name="Line 54"/>
            <p:cNvSpPr>
              <a:spLocks noChangeShapeType="1"/>
            </p:cNvSpPr>
            <p:nvPr/>
          </p:nvSpPr>
          <p:spPr bwMode="auto">
            <a:xfrm>
              <a:off x="5394624" y="2775241"/>
              <a:ext cx="184150" cy="18415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86" name="Line 55"/>
            <p:cNvSpPr>
              <a:spLocks noChangeShapeType="1"/>
            </p:cNvSpPr>
            <p:nvPr/>
          </p:nvSpPr>
          <p:spPr bwMode="auto">
            <a:xfrm>
              <a:off x="5189836" y="2653004"/>
              <a:ext cx="16510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87" name="组合 486"/>
          <p:cNvGrpSpPr/>
          <p:nvPr/>
        </p:nvGrpSpPr>
        <p:grpSpPr>
          <a:xfrm>
            <a:off x="1380164" y="4038967"/>
            <a:ext cx="425116" cy="336434"/>
            <a:chOff x="2027556" y="4038967"/>
            <a:chExt cx="451331" cy="357180"/>
          </a:xfrm>
        </p:grpSpPr>
        <p:sp>
          <p:nvSpPr>
            <p:cNvPr id="488" name="Freeform 64"/>
            <p:cNvSpPr/>
            <p:nvPr/>
          </p:nvSpPr>
          <p:spPr bwMode="auto">
            <a:xfrm>
              <a:off x="2027556" y="4038967"/>
              <a:ext cx="451331" cy="357180"/>
            </a:xfrm>
            <a:custGeom>
              <a:avLst/>
              <a:gdLst>
                <a:gd name="T0" fmla="*/ 116 w 232"/>
                <a:gd name="T1" fmla="*/ 24 h 184"/>
                <a:gd name="T2" fmla="*/ 224 w 232"/>
                <a:gd name="T3" fmla="*/ 24 h 184"/>
                <a:gd name="T4" fmla="*/ 232 w 232"/>
                <a:gd name="T5" fmla="*/ 32 h 184"/>
                <a:gd name="T6" fmla="*/ 232 w 232"/>
                <a:gd name="T7" fmla="*/ 176 h 184"/>
                <a:gd name="T8" fmla="*/ 224 w 232"/>
                <a:gd name="T9" fmla="*/ 184 h 184"/>
                <a:gd name="T10" fmla="*/ 8 w 232"/>
                <a:gd name="T11" fmla="*/ 184 h 184"/>
                <a:gd name="T12" fmla="*/ 0 w 232"/>
                <a:gd name="T13" fmla="*/ 176 h 184"/>
                <a:gd name="T14" fmla="*/ 0 w 232"/>
                <a:gd name="T15" fmla="*/ 8 h 184"/>
                <a:gd name="T16" fmla="*/ 8 w 232"/>
                <a:gd name="T17" fmla="*/ 0 h 184"/>
                <a:gd name="T18" fmla="*/ 85 w 232"/>
                <a:gd name="T19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2" h="184">
                  <a:moveTo>
                    <a:pt x="116" y="24"/>
                  </a:moveTo>
                  <a:cubicBezTo>
                    <a:pt x="224" y="24"/>
                    <a:pt x="224" y="24"/>
                    <a:pt x="224" y="24"/>
                  </a:cubicBezTo>
                  <a:cubicBezTo>
                    <a:pt x="228" y="24"/>
                    <a:pt x="232" y="28"/>
                    <a:pt x="232" y="32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80"/>
                    <a:pt x="228" y="184"/>
                    <a:pt x="224" y="184"/>
                  </a:cubicBezTo>
                  <a:cubicBezTo>
                    <a:pt x="8" y="184"/>
                    <a:pt x="8" y="184"/>
                    <a:pt x="8" y="184"/>
                  </a:cubicBezTo>
                  <a:cubicBezTo>
                    <a:pt x="4" y="184"/>
                    <a:pt x="0" y="180"/>
                    <a:pt x="0" y="17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85" y="0"/>
                    <a:pt x="85" y="0"/>
                    <a:pt x="85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89" name="Line 65"/>
            <p:cNvSpPr>
              <a:spLocks noChangeShapeType="1"/>
            </p:cNvSpPr>
            <p:nvPr/>
          </p:nvSpPr>
          <p:spPr bwMode="auto">
            <a:xfrm>
              <a:off x="2193443" y="4038967"/>
              <a:ext cx="59779" cy="46329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90" name="组合 489"/>
          <p:cNvGrpSpPr/>
          <p:nvPr/>
        </p:nvGrpSpPr>
        <p:grpSpPr>
          <a:xfrm>
            <a:off x="2429167" y="4000111"/>
            <a:ext cx="308280" cy="425117"/>
            <a:chOff x="2946657" y="4000111"/>
            <a:chExt cx="327290" cy="451331"/>
          </a:xfrm>
        </p:grpSpPr>
        <p:sp>
          <p:nvSpPr>
            <p:cNvPr id="491" name="Freeform 66"/>
            <p:cNvSpPr/>
            <p:nvPr/>
          </p:nvSpPr>
          <p:spPr bwMode="auto">
            <a:xfrm>
              <a:off x="2946657" y="4000111"/>
              <a:ext cx="327290" cy="451331"/>
            </a:xfrm>
            <a:custGeom>
              <a:avLst/>
              <a:gdLst>
                <a:gd name="T0" fmla="*/ 168 w 168"/>
                <a:gd name="T1" fmla="*/ 64 h 232"/>
                <a:gd name="T2" fmla="*/ 168 w 168"/>
                <a:gd name="T3" fmla="*/ 228 h 232"/>
                <a:gd name="T4" fmla="*/ 164 w 168"/>
                <a:gd name="T5" fmla="*/ 232 h 232"/>
                <a:gd name="T6" fmla="*/ 4 w 168"/>
                <a:gd name="T7" fmla="*/ 232 h 232"/>
                <a:gd name="T8" fmla="*/ 0 w 168"/>
                <a:gd name="T9" fmla="*/ 228 h 232"/>
                <a:gd name="T10" fmla="*/ 0 w 168"/>
                <a:gd name="T11" fmla="*/ 4 h 232"/>
                <a:gd name="T12" fmla="*/ 4 w 168"/>
                <a:gd name="T13" fmla="*/ 0 h 232"/>
                <a:gd name="T14" fmla="*/ 104 w 168"/>
                <a:gd name="T15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" h="232">
                  <a:moveTo>
                    <a:pt x="168" y="64"/>
                  </a:moveTo>
                  <a:cubicBezTo>
                    <a:pt x="168" y="228"/>
                    <a:pt x="168" y="228"/>
                    <a:pt x="168" y="228"/>
                  </a:cubicBezTo>
                  <a:cubicBezTo>
                    <a:pt x="168" y="230"/>
                    <a:pt x="166" y="232"/>
                    <a:pt x="164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2" y="232"/>
                    <a:pt x="0" y="230"/>
                    <a:pt x="0" y="22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04" y="0"/>
                    <a:pt x="104" y="0"/>
                    <a:pt x="104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92" name="Freeform 67"/>
            <p:cNvSpPr/>
            <p:nvPr/>
          </p:nvSpPr>
          <p:spPr bwMode="auto">
            <a:xfrm>
              <a:off x="3148411" y="4000111"/>
              <a:ext cx="125536" cy="124042"/>
            </a:xfrm>
            <a:custGeom>
              <a:avLst/>
              <a:gdLst>
                <a:gd name="T0" fmla="*/ 84 w 84"/>
                <a:gd name="T1" fmla="*/ 83 h 83"/>
                <a:gd name="T2" fmla="*/ 0 w 84"/>
                <a:gd name="T3" fmla="*/ 83 h 83"/>
                <a:gd name="T4" fmla="*/ 0 w 84"/>
                <a:gd name="T5" fmla="*/ 0 h 83"/>
                <a:gd name="T6" fmla="*/ 84 w 84"/>
                <a:gd name="T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83">
                  <a:moveTo>
                    <a:pt x="84" y="83"/>
                  </a:moveTo>
                  <a:lnTo>
                    <a:pt x="0" y="83"/>
                  </a:lnTo>
                  <a:lnTo>
                    <a:pt x="0" y="0"/>
                  </a:lnTo>
                  <a:lnTo>
                    <a:pt x="84" y="83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93" name="Group 127"/>
          <p:cNvGrpSpPr/>
          <p:nvPr/>
        </p:nvGrpSpPr>
        <p:grpSpPr>
          <a:xfrm>
            <a:off x="9509403" y="3996039"/>
            <a:ext cx="425117" cy="425117"/>
            <a:chOff x="8744140" y="2475641"/>
            <a:chExt cx="479425" cy="479425"/>
          </a:xfrm>
        </p:grpSpPr>
        <p:sp>
          <p:nvSpPr>
            <p:cNvPr id="494" name="Freeform 68"/>
            <p:cNvSpPr/>
            <p:nvPr/>
          </p:nvSpPr>
          <p:spPr bwMode="auto">
            <a:xfrm>
              <a:off x="8744140" y="2805841"/>
              <a:ext cx="479425" cy="149225"/>
            </a:xfrm>
            <a:custGeom>
              <a:avLst/>
              <a:gdLst>
                <a:gd name="T0" fmla="*/ 88 w 232"/>
                <a:gd name="T1" fmla="*/ 0 h 72"/>
                <a:gd name="T2" fmla="*/ 0 w 232"/>
                <a:gd name="T3" fmla="*/ 48 h 72"/>
                <a:gd name="T4" fmla="*/ 0 w 232"/>
                <a:gd name="T5" fmla="*/ 64 h 72"/>
                <a:gd name="T6" fmla="*/ 8 w 232"/>
                <a:gd name="T7" fmla="*/ 72 h 72"/>
                <a:gd name="T8" fmla="*/ 224 w 232"/>
                <a:gd name="T9" fmla="*/ 72 h 72"/>
                <a:gd name="T10" fmla="*/ 232 w 232"/>
                <a:gd name="T11" fmla="*/ 64 h 72"/>
                <a:gd name="T12" fmla="*/ 232 w 232"/>
                <a:gd name="T13" fmla="*/ 48 h 72"/>
                <a:gd name="T14" fmla="*/ 232 w 232"/>
                <a:gd name="T15" fmla="*/ 48 h 72"/>
                <a:gd name="T16" fmla="*/ 144 w 232"/>
                <a:gd name="T17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2" h="72">
                  <a:moveTo>
                    <a:pt x="88" y="0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8"/>
                    <a:pt x="3" y="72"/>
                    <a:pt x="8" y="72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9" y="72"/>
                    <a:pt x="232" y="68"/>
                    <a:pt x="232" y="64"/>
                  </a:cubicBezTo>
                  <a:cubicBezTo>
                    <a:pt x="232" y="48"/>
                    <a:pt x="232" y="48"/>
                    <a:pt x="232" y="48"/>
                  </a:cubicBezTo>
                  <a:cubicBezTo>
                    <a:pt x="232" y="48"/>
                    <a:pt x="232" y="48"/>
                    <a:pt x="232" y="48"/>
                  </a:cubicBezTo>
                  <a:cubicBezTo>
                    <a:pt x="144" y="0"/>
                    <a:pt x="144" y="0"/>
                    <a:pt x="144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95" name="Freeform 69"/>
            <p:cNvSpPr/>
            <p:nvPr/>
          </p:nvSpPr>
          <p:spPr bwMode="auto">
            <a:xfrm>
              <a:off x="8860027" y="2475641"/>
              <a:ext cx="249238" cy="330200"/>
            </a:xfrm>
            <a:custGeom>
              <a:avLst/>
              <a:gdLst>
                <a:gd name="T0" fmla="*/ 88 w 120"/>
                <a:gd name="T1" fmla="*/ 160 h 160"/>
                <a:gd name="T2" fmla="*/ 120 w 120"/>
                <a:gd name="T3" fmla="*/ 91 h 160"/>
                <a:gd name="T4" fmla="*/ 120 w 120"/>
                <a:gd name="T5" fmla="*/ 46 h 160"/>
                <a:gd name="T6" fmla="*/ 60 w 120"/>
                <a:gd name="T7" fmla="*/ 0 h 160"/>
                <a:gd name="T8" fmla="*/ 60 w 120"/>
                <a:gd name="T9" fmla="*/ 0 h 160"/>
                <a:gd name="T10" fmla="*/ 0 w 120"/>
                <a:gd name="T11" fmla="*/ 46 h 160"/>
                <a:gd name="T12" fmla="*/ 0 w 120"/>
                <a:gd name="T13" fmla="*/ 91 h 160"/>
                <a:gd name="T14" fmla="*/ 32 w 120"/>
                <a:gd name="T15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60">
                  <a:moveTo>
                    <a:pt x="88" y="160"/>
                  </a:moveTo>
                  <a:cubicBezTo>
                    <a:pt x="120" y="141"/>
                    <a:pt x="120" y="91"/>
                    <a:pt x="120" y="91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16" y="20"/>
                    <a:pt x="86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34" y="0"/>
                    <a:pt x="4" y="20"/>
                    <a:pt x="0" y="46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140"/>
                    <a:pt x="32" y="16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496" name="Group 126"/>
          <p:cNvGrpSpPr/>
          <p:nvPr/>
        </p:nvGrpSpPr>
        <p:grpSpPr>
          <a:xfrm>
            <a:off x="10537570" y="3996039"/>
            <a:ext cx="426525" cy="425117"/>
            <a:chOff x="9653777" y="2475641"/>
            <a:chExt cx="481013" cy="479425"/>
          </a:xfrm>
        </p:grpSpPr>
        <p:sp>
          <p:nvSpPr>
            <p:cNvPr id="497" name="Line 70"/>
            <p:cNvSpPr>
              <a:spLocks noChangeShapeType="1"/>
            </p:cNvSpPr>
            <p:nvPr/>
          </p:nvSpPr>
          <p:spPr bwMode="auto">
            <a:xfrm>
              <a:off x="9893490" y="2496278"/>
              <a:ext cx="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98" name="Line 71"/>
            <p:cNvSpPr>
              <a:spLocks noChangeShapeType="1"/>
            </p:cNvSpPr>
            <p:nvPr/>
          </p:nvSpPr>
          <p:spPr bwMode="auto">
            <a:xfrm>
              <a:off x="9893490" y="2496278"/>
              <a:ext cx="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499" name="Freeform 72"/>
            <p:cNvSpPr/>
            <p:nvPr/>
          </p:nvSpPr>
          <p:spPr bwMode="auto">
            <a:xfrm>
              <a:off x="9653777" y="2569303"/>
              <a:ext cx="481013" cy="385763"/>
            </a:xfrm>
            <a:custGeom>
              <a:avLst/>
              <a:gdLst>
                <a:gd name="T0" fmla="*/ 60 w 232"/>
                <a:gd name="T1" fmla="*/ 2 h 186"/>
                <a:gd name="T2" fmla="*/ 32 w 232"/>
                <a:gd name="T3" fmla="*/ 101 h 186"/>
                <a:gd name="T4" fmla="*/ 77 w 232"/>
                <a:gd name="T5" fmla="*/ 108 h 186"/>
                <a:gd name="T6" fmla="*/ 88 w 232"/>
                <a:gd name="T7" fmla="*/ 113 h 186"/>
                <a:gd name="T8" fmla="*/ 78 w 232"/>
                <a:gd name="T9" fmla="*/ 120 h 186"/>
                <a:gd name="T10" fmla="*/ 0 w 232"/>
                <a:gd name="T11" fmla="*/ 163 h 186"/>
                <a:gd name="T12" fmla="*/ 0 w 232"/>
                <a:gd name="T13" fmla="*/ 178 h 186"/>
                <a:gd name="T14" fmla="*/ 8 w 232"/>
                <a:gd name="T15" fmla="*/ 186 h 186"/>
                <a:gd name="T16" fmla="*/ 224 w 232"/>
                <a:gd name="T17" fmla="*/ 186 h 186"/>
                <a:gd name="T18" fmla="*/ 232 w 232"/>
                <a:gd name="T19" fmla="*/ 178 h 186"/>
                <a:gd name="T20" fmla="*/ 232 w 232"/>
                <a:gd name="T21" fmla="*/ 163 h 186"/>
                <a:gd name="T22" fmla="*/ 154 w 232"/>
                <a:gd name="T23" fmla="*/ 120 h 186"/>
                <a:gd name="T24" fmla="*/ 144 w 232"/>
                <a:gd name="T25" fmla="*/ 113 h 186"/>
                <a:gd name="T26" fmla="*/ 155 w 232"/>
                <a:gd name="T27" fmla="*/ 108 h 186"/>
                <a:gd name="T28" fmla="*/ 200 w 232"/>
                <a:gd name="T29" fmla="*/ 101 h 186"/>
                <a:gd name="T30" fmla="*/ 172 w 232"/>
                <a:gd name="T31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2" h="186">
                  <a:moveTo>
                    <a:pt x="60" y="2"/>
                  </a:moveTo>
                  <a:cubicBezTo>
                    <a:pt x="60" y="2"/>
                    <a:pt x="59" y="82"/>
                    <a:pt x="32" y="101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82" y="108"/>
                    <a:pt x="88" y="110"/>
                    <a:pt x="88" y="113"/>
                  </a:cubicBezTo>
                  <a:cubicBezTo>
                    <a:pt x="88" y="115"/>
                    <a:pt x="82" y="118"/>
                    <a:pt x="78" y="120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78"/>
                    <a:pt x="0" y="178"/>
                    <a:pt x="0" y="178"/>
                  </a:cubicBezTo>
                  <a:cubicBezTo>
                    <a:pt x="0" y="183"/>
                    <a:pt x="3" y="186"/>
                    <a:pt x="8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9" y="186"/>
                    <a:pt x="232" y="183"/>
                    <a:pt x="232" y="178"/>
                  </a:cubicBezTo>
                  <a:cubicBezTo>
                    <a:pt x="232" y="163"/>
                    <a:pt x="232" y="163"/>
                    <a:pt x="232" y="163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0" y="118"/>
                    <a:pt x="144" y="115"/>
                    <a:pt x="144" y="113"/>
                  </a:cubicBezTo>
                  <a:cubicBezTo>
                    <a:pt x="144" y="110"/>
                    <a:pt x="150" y="108"/>
                    <a:pt x="155" y="108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173" y="82"/>
                    <a:pt x="172" y="0"/>
                    <a:pt x="172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00" name="Freeform 73"/>
            <p:cNvSpPr/>
            <p:nvPr/>
          </p:nvSpPr>
          <p:spPr bwMode="auto">
            <a:xfrm>
              <a:off x="9779190" y="2475641"/>
              <a:ext cx="230188" cy="98425"/>
            </a:xfrm>
            <a:custGeom>
              <a:avLst/>
              <a:gdLst>
                <a:gd name="T0" fmla="*/ 112 w 112"/>
                <a:gd name="T1" fmla="*/ 46 h 48"/>
                <a:gd name="T2" fmla="*/ 56 w 112"/>
                <a:gd name="T3" fmla="*/ 0 h 48"/>
                <a:gd name="T4" fmla="*/ 0 w 112"/>
                <a:gd name="T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2" h="48">
                  <a:moveTo>
                    <a:pt x="112" y="46"/>
                  </a:moveTo>
                  <a:cubicBezTo>
                    <a:pt x="107" y="20"/>
                    <a:pt x="84" y="0"/>
                    <a:pt x="56" y="0"/>
                  </a:cubicBezTo>
                  <a:cubicBezTo>
                    <a:pt x="28" y="0"/>
                    <a:pt x="5" y="22"/>
                    <a:pt x="0" y="4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01" name="Group 129"/>
          <p:cNvGrpSpPr/>
          <p:nvPr/>
        </p:nvGrpSpPr>
        <p:grpSpPr>
          <a:xfrm>
            <a:off x="7528063" y="4042367"/>
            <a:ext cx="425116" cy="336434"/>
            <a:chOff x="6924865" y="2524853"/>
            <a:chExt cx="479425" cy="379413"/>
          </a:xfrm>
        </p:grpSpPr>
        <p:sp>
          <p:nvSpPr>
            <p:cNvPr id="502" name="Freeform 80"/>
            <p:cNvSpPr/>
            <p:nvPr/>
          </p:nvSpPr>
          <p:spPr bwMode="auto">
            <a:xfrm>
              <a:off x="6924865" y="2589941"/>
              <a:ext cx="479425" cy="314325"/>
            </a:xfrm>
            <a:custGeom>
              <a:avLst/>
              <a:gdLst>
                <a:gd name="T0" fmla="*/ 176 w 232"/>
                <a:gd name="T1" fmla="*/ 0 h 152"/>
                <a:gd name="T2" fmla="*/ 217 w 232"/>
                <a:gd name="T3" fmla="*/ 0 h 152"/>
                <a:gd name="T4" fmla="*/ 232 w 232"/>
                <a:gd name="T5" fmla="*/ 15 h 152"/>
                <a:gd name="T6" fmla="*/ 232 w 232"/>
                <a:gd name="T7" fmla="*/ 137 h 152"/>
                <a:gd name="T8" fmla="*/ 217 w 232"/>
                <a:gd name="T9" fmla="*/ 152 h 152"/>
                <a:gd name="T10" fmla="*/ 15 w 232"/>
                <a:gd name="T11" fmla="*/ 152 h 152"/>
                <a:gd name="T12" fmla="*/ 0 w 232"/>
                <a:gd name="T13" fmla="*/ 137 h 152"/>
                <a:gd name="T14" fmla="*/ 0 w 232"/>
                <a:gd name="T15" fmla="*/ 15 h 152"/>
                <a:gd name="T16" fmla="*/ 15 w 232"/>
                <a:gd name="T17" fmla="*/ 0 h 152"/>
                <a:gd name="T18" fmla="*/ 56 w 232"/>
                <a:gd name="T19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2" h="152">
                  <a:moveTo>
                    <a:pt x="176" y="0"/>
                  </a:moveTo>
                  <a:cubicBezTo>
                    <a:pt x="217" y="0"/>
                    <a:pt x="217" y="0"/>
                    <a:pt x="217" y="0"/>
                  </a:cubicBezTo>
                  <a:cubicBezTo>
                    <a:pt x="225" y="0"/>
                    <a:pt x="232" y="7"/>
                    <a:pt x="232" y="15"/>
                  </a:cubicBezTo>
                  <a:cubicBezTo>
                    <a:pt x="232" y="137"/>
                    <a:pt x="232" y="137"/>
                    <a:pt x="232" y="137"/>
                  </a:cubicBezTo>
                  <a:cubicBezTo>
                    <a:pt x="232" y="145"/>
                    <a:pt x="225" y="152"/>
                    <a:pt x="217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7" y="152"/>
                    <a:pt x="0" y="145"/>
                    <a:pt x="0" y="13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56" y="0"/>
                    <a:pt x="56" y="0"/>
                    <a:pt x="56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03" name="Oval 81"/>
            <p:cNvSpPr>
              <a:spLocks noChangeArrowheads="1"/>
            </p:cNvSpPr>
            <p:nvPr/>
          </p:nvSpPr>
          <p:spPr bwMode="auto">
            <a:xfrm>
              <a:off x="7066152" y="2632803"/>
              <a:ext cx="198438" cy="198438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04" name="Freeform 82"/>
            <p:cNvSpPr/>
            <p:nvPr/>
          </p:nvSpPr>
          <p:spPr bwMode="auto">
            <a:xfrm>
              <a:off x="7040752" y="2524853"/>
              <a:ext cx="249238" cy="65088"/>
            </a:xfrm>
            <a:custGeom>
              <a:avLst/>
              <a:gdLst>
                <a:gd name="T0" fmla="*/ 0 w 157"/>
                <a:gd name="T1" fmla="*/ 41 h 41"/>
                <a:gd name="T2" fmla="*/ 21 w 157"/>
                <a:gd name="T3" fmla="*/ 0 h 41"/>
                <a:gd name="T4" fmla="*/ 136 w 157"/>
                <a:gd name="T5" fmla="*/ 0 h 41"/>
                <a:gd name="T6" fmla="*/ 157 w 157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" h="41">
                  <a:moveTo>
                    <a:pt x="0" y="41"/>
                  </a:moveTo>
                  <a:lnTo>
                    <a:pt x="21" y="0"/>
                  </a:lnTo>
                  <a:lnTo>
                    <a:pt x="136" y="0"/>
                  </a:lnTo>
                  <a:lnTo>
                    <a:pt x="157" y="41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05" name="Group 128"/>
          <p:cNvGrpSpPr/>
          <p:nvPr/>
        </p:nvGrpSpPr>
        <p:grpSpPr>
          <a:xfrm>
            <a:off x="8522303" y="4073752"/>
            <a:ext cx="425117" cy="278719"/>
            <a:chOff x="7834502" y="2558191"/>
            <a:chExt cx="479426" cy="314325"/>
          </a:xfrm>
        </p:grpSpPr>
        <p:sp>
          <p:nvSpPr>
            <p:cNvPr id="506" name="Freeform 94"/>
            <p:cNvSpPr/>
            <p:nvPr/>
          </p:nvSpPr>
          <p:spPr bwMode="auto">
            <a:xfrm>
              <a:off x="7834502" y="2558191"/>
              <a:ext cx="331788" cy="314325"/>
            </a:xfrm>
            <a:custGeom>
              <a:avLst/>
              <a:gdLst>
                <a:gd name="T0" fmla="*/ 160 w 160"/>
                <a:gd name="T1" fmla="*/ 108 h 152"/>
                <a:gd name="T2" fmla="*/ 160 w 160"/>
                <a:gd name="T3" fmla="*/ 148 h 152"/>
                <a:gd name="T4" fmla="*/ 156 w 160"/>
                <a:gd name="T5" fmla="*/ 152 h 152"/>
                <a:gd name="T6" fmla="*/ 4 w 160"/>
                <a:gd name="T7" fmla="*/ 152 h 152"/>
                <a:gd name="T8" fmla="*/ 0 w 160"/>
                <a:gd name="T9" fmla="*/ 148 h 152"/>
                <a:gd name="T10" fmla="*/ 0 w 160"/>
                <a:gd name="T11" fmla="*/ 4 h 152"/>
                <a:gd name="T12" fmla="*/ 4 w 160"/>
                <a:gd name="T13" fmla="*/ 0 h 152"/>
                <a:gd name="T14" fmla="*/ 156 w 160"/>
                <a:gd name="T15" fmla="*/ 0 h 152"/>
                <a:gd name="T16" fmla="*/ 160 w 160"/>
                <a:gd name="T17" fmla="*/ 4 h 152"/>
                <a:gd name="T18" fmla="*/ 160 w 160"/>
                <a:gd name="T19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52">
                  <a:moveTo>
                    <a:pt x="160" y="108"/>
                  </a:moveTo>
                  <a:cubicBezTo>
                    <a:pt x="160" y="148"/>
                    <a:pt x="160" y="148"/>
                    <a:pt x="160" y="148"/>
                  </a:cubicBezTo>
                  <a:cubicBezTo>
                    <a:pt x="160" y="150"/>
                    <a:pt x="158" y="152"/>
                    <a:pt x="156" y="152"/>
                  </a:cubicBezTo>
                  <a:cubicBezTo>
                    <a:pt x="4" y="152"/>
                    <a:pt x="4" y="152"/>
                    <a:pt x="4" y="152"/>
                  </a:cubicBezTo>
                  <a:cubicBezTo>
                    <a:pt x="2" y="152"/>
                    <a:pt x="0" y="150"/>
                    <a:pt x="0" y="14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8" y="0"/>
                    <a:pt x="160" y="2"/>
                    <a:pt x="160" y="4"/>
                  </a:cubicBezTo>
                  <a:cubicBezTo>
                    <a:pt x="160" y="44"/>
                    <a:pt x="160" y="44"/>
                    <a:pt x="160" y="44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07" name="Freeform 95"/>
            <p:cNvSpPr/>
            <p:nvPr/>
          </p:nvSpPr>
          <p:spPr bwMode="auto">
            <a:xfrm>
              <a:off x="8166290" y="2558191"/>
              <a:ext cx="147638" cy="314325"/>
            </a:xfrm>
            <a:custGeom>
              <a:avLst/>
              <a:gdLst>
                <a:gd name="T0" fmla="*/ 0 w 93"/>
                <a:gd name="T1" fmla="*/ 140 h 198"/>
                <a:gd name="T2" fmla="*/ 93 w 93"/>
                <a:gd name="T3" fmla="*/ 198 h 198"/>
                <a:gd name="T4" fmla="*/ 93 w 93"/>
                <a:gd name="T5" fmla="*/ 0 h 198"/>
                <a:gd name="T6" fmla="*/ 0 w 93"/>
                <a:gd name="T7" fmla="*/ 57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98">
                  <a:moveTo>
                    <a:pt x="0" y="140"/>
                  </a:moveTo>
                  <a:lnTo>
                    <a:pt x="93" y="198"/>
                  </a:lnTo>
                  <a:lnTo>
                    <a:pt x="93" y="0"/>
                  </a:lnTo>
                  <a:lnTo>
                    <a:pt x="0" y="57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08" name="Group 130"/>
          <p:cNvGrpSpPr/>
          <p:nvPr/>
        </p:nvGrpSpPr>
        <p:grpSpPr>
          <a:xfrm>
            <a:off x="6428255" y="3996039"/>
            <a:ext cx="425117" cy="425117"/>
            <a:chOff x="6015227" y="2475641"/>
            <a:chExt cx="479425" cy="479425"/>
          </a:xfrm>
        </p:grpSpPr>
        <p:sp>
          <p:nvSpPr>
            <p:cNvPr id="509" name="Oval 119"/>
            <p:cNvSpPr>
              <a:spLocks noChangeArrowheads="1"/>
            </p:cNvSpPr>
            <p:nvPr/>
          </p:nvSpPr>
          <p:spPr bwMode="auto">
            <a:xfrm>
              <a:off x="6015227" y="2475641"/>
              <a:ext cx="479425" cy="479425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10" name="Line 120"/>
            <p:cNvSpPr>
              <a:spLocks noChangeShapeType="1"/>
            </p:cNvSpPr>
            <p:nvPr/>
          </p:nvSpPr>
          <p:spPr bwMode="auto">
            <a:xfrm flipV="1">
              <a:off x="6254940" y="2566128"/>
              <a:ext cx="0" cy="1492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11" name="Line 121"/>
            <p:cNvSpPr>
              <a:spLocks noChangeShapeType="1"/>
            </p:cNvSpPr>
            <p:nvPr/>
          </p:nvSpPr>
          <p:spPr bwMode="auto">
            <a:xfrm>
              <a:off x="6254940" y="2715353"/>
              <a:ext cx="82550" cy="984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12" name="组合 511"/>
          <p:cNvGrpSpPr/>
          <p:nvPr/>
        </p:nvGrpSpPr>
        <p:grpSpPr>
          <a:xfrm>
            <a:off x="4377326" y="4978579"/>
            <a:ext cx="425117" cy="277311"/>
            <a:chOff x="4601039" y="4978579"/>
            <a:chExt cx="451331" cy="294411"/>
          </a:xfrm>
        </p:grpSpPr>
        <p:sp>
          <p:nvSpPr>
            <p:cNvPr id="513" name="Freeform 29"/>
            <p:cNvSpPr/>
            <p:nvPr/>
          </p:nvSpPr>
          <p:spPr bwMode="auto">
            <a:xfrm>
              <a:off x="4601039" y="4978579"/>
              <a:ext cx="451331" cy="146458"/>
            </a:xfrm>
            <a:custGeom>
              <a:avLst/>
              <a:gdLst>
                <a:gd name="T0" fmla="*/ 232 w 232"/>
                <a:gd name="T1" fmla="*/ 76 h 76"/>
                <a:gd name="T2" fmla="*/ 116 w 232"/>
                <a:gd name="T3" fmla="*/ 0 h 76"/>
                <a:gd name="T4" fmla="*/ 0 w 232"/>
                <a:gd name="T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2" h="76">
                  <a:moveTo>
                    <a:pt x="232" y="76"/>
                  </a:moveTo>
                  <a:cubicBezTo>
                    <a:pt x="232" y="58"/>
                    <a:pt x="194" y="0"/>
                    <a:pt x="116" y="0"/>
                  </a:cubicBezTo>
                  <a:cubicBezTo>
                    <a:pt x="38" y="0"/>
                    <a:pt x="0" y="58"/>
                    <a:pt x="0" y="76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14" name="Freeform 30"/>
            <p:cNvSpPr/>
            <p:nvPr/>
          </p:nvSpPr>
          <p:spPr bwMode="auto">
            <a:xfrm>
              <a:off x="4601039" y="5125037"/>
              <a:ext cx="451331" cy="147953"/>
            </a:xfrm>
            <a:custGeom>
              <a:avLst/>
              <a:gdLst>
                <a:gd name="T0" fmla="*/ 232 w 232"/>
                <a:gd name="T1" fmla="*/ 0 h 76"/>
                <a:gd name="T2" fmla="*/ 116 w 232"/>
                <a:gd name="T3" fmla="*/ 76 h 76"/>
                <a:gd name="T4" fmla="*/ 0 w 232"/>
                <a:gd name="T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2" h="76">
                  <a:moveTo>
                    <a:pt x="232" y="0"/>
                  </a:moveTo>
                  <a:cubicBezTo>
                    <a:pt x="232" y="18"/>
                    <a:pt x="194" y="76"/>
                    <a:pt x="116" y="76"/>
                  </a:cubicBezTo>
                  <a:cubicBezTo>
                    <a:pt x="38" y="76"/>
                    <a:pt x="0" y="18"/>
                    <a:pt x="0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15" name="Oval 31"/>
            <p:cNvSpPr>
              <a:spLocks noChangeArrowheads="1"/>
            </p:cNvSpPr>
            <p:nvPr/>
          </p:nvSpPr>
          <p:spPr bwMode="auto">
            <a:xfrm>
              <a:off x="4741519" y="5039853"/>
              <a:ext cx="171865" cy="171865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16" name="Group 124"/>
          <p:cNvGrpSpPr/>
          <p:nvPr/>
        </p:nvGrpSpPr>
        <p:grpSpPr>
          <a:xfrm>
            <a:off x="3383312" y="4930756"/>
            <a:ext cx="425117" cy="367403"/>
            <a:chOff x="3283248" y="3468541"/>
            <a:chExt cx="479425" cy="414338"/>
          </a:xfrm>
        </p:grpSpPr>
        <p:sp>
          <p:nvSpPr>
            <p:cNvPr id="517" name="Freeform 60"/>
            <p:cNvSpPr/>
            <p:nvPr/>
          </p:nvSpPr>
          <p:spPr bwMode="auto">
            <a:xfrm>
              <a:off x="3283248" y="3468541"/>
              <a:ext cx="479425" cy="347663"/>
            </a:xfrm>
            <a:custGeom>
              <a:avLst/>
              <a:gdLst>
                <a:gd name="T0" fmla="*/ 88 w 232"/>
                <a:gd name="T1" fmla="*/ 168 h 168"/>
                <a:gd name="T2" fmla="*/ 93 w 232"/>
                <a:gd name="T3" fmla="*/ 168 h 168"/>
                <a:gd name="T4" fmla="*/ 116 w 232"/>
                <a:gd name="T5" fmla="*/ 168 h 168"/>
                <a:gd name="T6" fmla="*/ 232 w 232"/>
                <a:gd name="T7" fmla="*/ 84 h 168"/>
                <a:gd name="T8" fmla="*/ 116 w 232"/>
                <a:gd name="T9" fmla="*/ 0 h 168"/>
                <a:gd name="T10" fmla="*/ 0 w 232"/>
                <a:gd name="T11" fmla="*/ 84 h 168"/>
                <a:gd name="T12" fmla="*/ 56 w 232"/>
                <a:gd name="T13" fmla="*/ 15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2" h="168">
                  <a:moveTo>
                    <a:pt x="88" y="168"/>
                  </a:moveTo>
                  <a:cubicBezTo>
                    <a:pt x="93" y="168"/>
                    <a:pt x="93" y="168"/>
                    <a:pt x="93" y="168"/>
                  </a:cubicBezTo>
                  <a:cubicBezTo>
                    <a:pt x="93" y="168"/>
                    <a:pt x="108" y="168"/>
                    <a:pt x="116" y="168"/>
                  </a:cubicBezTo>
                  <a:cubicBezTo>
                    <a:pt x="180" y="168"/>
                    <a:pt x="232" y="130"/>
                    <a:pt x="232" y="84"/>
                  </a:cubicBezTo>
                  <a:cubicBezTo>
                    <a:pt x="232" y="38"/>
                    <a:pt x="180" y="0"/>
                    <a:pt x="116" y="0"/>
                  </a:cubicBezTo>
                  <a:cubicBezTo>
                    <a:pt x="52" y="0"/>
                    <a:pt x="0" y="38"/>
                    <a:pt x="0" y="84"/>
                  </a:cubicBezTo>
                  <a:cubicBezTo>
                    <a:pt x="0" y="114"/>
                    <a:pt x="25" y="137"/>
                    <a:pt x="56" y="152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18" name="Freeform 61"/>
            <p:cNvSpPr/>
            <p:nvPr/>
          </p:nvSpPr>
          <p:spPr bwMode="auto">
            <a:xfrm>
              <a:off x="3365798" y="3782866"/>
              <a:ext cx="100013" cy="100013"/>
            </a:xfrm>
            <a:custGeom>
              <a:avLst/>
              <a:gdLst>
                <a:gd name="T0" fmla="*/ 16 w 48"/>
                <a:gd name="T1" fmla="*/ 0 h 48"/>
                <a:gd name="T2" fmla="*/ 0 w 48"/>
                <a:gd name="T3" fmla="*/ 48 h 48"/>
                <a:gd name="T4" fmla="*/ 48 w 48"/>
                <a:gd name="T5" fmla="*/ 1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48">
                  <a:moveTo>
                    <a:pt x="16" y="0"/>
                  </a:moveTo>
                  <a:cubicBezTo>
                    <a:pt x="16" y="26"/>
                    <a:pt x="0" y="48"/>
                    <a:pt x="0" y="48"/>
                  </a:cubicBezTo>
                  <a:cubicBezTo>
                    <a:pt x="0" y="48"/>
                    <a:pt x="34" y="46"/>
                    <a:pt x="48" y="16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19" name="组合 518"/>
          <p:cNvGrpSpPr/>
          <p:nvPr/>
        </p:nvGrpSpPr>
        <p:grpSpPr>
          <a:xfrm>
            <a:off x="5364153" y="4827639"/>
            <a:ext cx="367403" cy="494092"/>
            <a:chOff x="5488756" y="4827638"/>
            <a:chExt cx="390058" cy="524559"/>
          </a:xfrm>
        </p:grpSpPr>
        <p:sp>
          <p:nvSpPr>
            <p:cNvPr id="520" name="Line 102"/>
            <p:cNvSpPr>
              <a:spLocks noChangeShapeType="1"/>
            </p:cNvSpPr>
            <p:nvPr/>
          </p:nvSpPr>
          <p:spPr bwMode="auto">
            <a:xfrm>
              <a:off x="5488756" y="4930756"/>
              <a:ext cx="0" cy="421441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21" name="Line 103"/>
            <p:cNvSpPr>
              <a:spLocks noChangeShapeType="1"/>
            </p:cNvSpPr>
            <p:nvPr/>
          </p:nvSpPr>
          <p:spPr bwMode="auto">
            <a:xfrm>
              <a:off x="5488756" y="5141477"/>
              <a:ext cx="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22" name="Freeform 104"/>
            <p:cNvSpPr/>
            <p:nvPr/>
          </p:nvSpPr>
          <p:spPr bwMode="auto">
            <a:xfrm>
              <a:off x="5878813" y="4899372"/>
              <a:ext cx="0" cy="206237"/>
            </a:xfrm>
            <a:custGeom>
              <a:avLst/>
              <a:gdLst>
                <a:gd name="T0" fmla="*/ 106 h 106"/>
                <a:gd name="T1" fmla="*/ 0 h 10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106">
                  <a:moveTo>
                    <a:pt x="0" y="106"/>
                  </a:moveTo>
                  <a:cubicBezTo>
                    <a:pt x="0" y="71"/>
                    <a:pt x="0" y="35"/>
                    <a:pt x="0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23" name="Freeform 105"/>
            <p:cNvSpPr/>
            <p:nvPr/>
          </p:nvSpPr>
          <p:spPr bwMode="auto">
            <a:xfrm>
              <a:off x="5488756" y="5033875"/>
              <a:ext cx="390058" cy="197270"/>
            </a:xfrm>
            <a:custGeom>
              <a:avLst/>
              <a:gdLst>
                <a:gd name="T0" fmla="*/ 0 w 200"/>
                <a:gd name="T1" fmla="*/ 52 h 101"/>
                <a:gd name="T2" fmla="*/ 200 w 200"/>
                <a:gd name="T3" fmla="*/ 3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0" h="101">
                  <a:moveTo>
                    <a:pt x="0" y="52"/>
                  </a:moveTo>
                  <a:cubicBezTo>
                    <a:pt x="55" y="0"/>
                    <a:pt x="132" y="101"/>
                    <a:pt x="200" y="37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24" name="Freeform 106"/>
            <p:cNvSpPr/>
            <p:nvPr/>
          </p:nvSpPr>
          <p:spPr bwMode="auto">
            <a:xfrm>
              <a:off x="5488756" y="4827638"/>
              <a:ext cx="390058" cy="198765"/>
            </a:xfrm>
            <a:custGeom>
              <a:avLst/>
              <a:gdLst>
                <a:gd name="T0" fmla="*/ 0 w 200"/>
                <a:gd name="T1" fmla="*/ 52 h 102"/>
                <a:gd name="T2" fmla="*/ 200 w 200"/>
                <a:gd name="T3" fmla="*/ 37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0" h="102">
                  <a:moveTo>
                    <a:pt x="0" y="52"/>
                  </a:moveTo>
                  <a:cubicBezTo>
                    <a:pt x="55" y="0"/>
                    <a:pt x="132" y="102"/>
                    <a:pt x="200" y="37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25" name="Group 1"/>
          <p:cNvGrpSpPr/>
          <p:nvPr/>
        </p:nvGrpSpPr>
        <p:grpSpPr>
          <a:xfrm>
            <a:off x="2355192" y="4918801"/>
            <a:ext cx="447640" cy="381480"/>
            <a:chOff x="2360911" y="3455841"/>
            <a:chExt cx="504825" cy="430213"/>
          </a:xfrm>
        </p:grpSpPr>
        <p:sp>
          <p:nvSpPr>
            <p:cNvPr id="526" name="Freeform 107"/>
            <p:cNvSpPr/>
            <p:nvPr/>
          </p:nvSpPr>
          <p:spPr bwMode="auto">
            <a:xfrm>
              <a:off x="2649836" y="3455841"/>
              <a:ext cx="215900" cy="217488"/>
            </a:xfrm>
            <a:custGeom>
              <a:avLst/>
              <a:gdLst>
                <a:gd name="T0" fmla="*/ 0 w 105"/>
                <a:gd name="T1" fmla="*/ 23 h 105"/>
                <a:gd name="T2" fmla="*/ 82 w 105"/>
                <a:gd name="T3" fmla="*/ 23 h 105"/>
                <a:gd name="T4" fmla="*/ 82 w 105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" h="105">
                  <a:moveTo>
                    <a:pt x="0" y="23"/>
                  </a:moveTo>
                  <a:cubicBezTo>
                    <a:pt x="23" y="0"/>
                    <a:pt x="59" y="0"/>
                    <a:pt x="82" y="23"/>
                  </a:cubicBezTo>
                  <a:cubicBezTo>
                    <a:pt x="105" y="46"/>
                    <a:pt x="105" y="82"/>
                    <a:pt x="82" y="105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27" name="Line 108"/>
            <p:cNvSpPr>
              <a:spLocks noChangeShapeType="1"/>
            </p:cNvSpPr>
            <p:nvPr/>
          </p:nvSpPr>
          <p:spPr bwMode="auto">
            <a:xfrm>
              <a:off x="2613323" y="3533629"/>
              <a:ext cx="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28" name="Line 109"/>
            <p:cNvSpPr>
              <a:spLocks noChangeShapeType="1"/>
            </p:cNvSpPr>
            <p:nvPr/>
          </p:nvSpPr>
          <p:spPr bwMode="auto">
            <a:xfrm flipH="1">
              <a:off x="2613323" y="3503466"/>
              <a:ext cx="36513" cy="3175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29" name="Freeform 110"/>
            <p:cNvSpPr/>
            <p:nvPr/>
          </p:nvSpPr>
          <p:spPr bwMode="auto">
            <a:xfrm>
              <a:off x="2360911" y="3455841"/>
              <a:ext cx="217488" cy="217488"/>
            </a:xfrm>
            <a:custGeom>
              <a:avLst/>
              <a:gdLst>
                <a:gd name="T0" fmla="*/ 105 w 105"/>
                <a:gd name="T1" fmla="*/ 23 h 105"/>
                <a:gd name="T2" fmla="*/ 23 w 105"/>
                <a:gd name="T3" fmla="*/ 23 h 105"/>
                <a:gd name="T4" fmla="*/ 23 w 105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" h="105">
                  <a:moveTo>
                    <a:pt x="105" y="23"/>
                  </a:moveTo>
                  <a:cubicBezTo>
                    <a:pt x="82" y="0"/>
                    <a:pt x="46" y="0"/>
                    <a:pt x="23" y="23"/>
                  </a:cubicBezTo>
                  <a:cubicBezTo>
                    <a:pt x="0" y="46"/>
                    <a:pt x="0" y="82"/>
                    <a:pt x="23" y="105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30" name="Line 111"/>
            <p:cNvSpPr>
              <a:spLocks noChangeShapeType="1"/>
            </p:cNvSpPr>
            <p:nvPr/>
          </p:nvSpPr>
          <p:spPr bwMode="auto">
            <a:xfrm>
              <a:off x="2613323" y="3533629"/>
              <a:ext cx="0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31" name="Line 112"/>
            <p:cNvSpPr>
              <a:spLocks noChangeShapeType="1"/>
            </p:cNvSpPr>
            <p:nvPr/>
          </p:nvSpPr>
          <p:spPr bwMode="auto">
            <a:xfrm>
              <a:off x="2578398" y="3503466"/>
              <a:ext cx="34925" cy="3175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32" name="Freeform 113"/>
            <p:cNvSpPr/>
            <p:nvPr/>
          </p:nvSpPr>
          <p:spPr bwMode="auto">
            <a:xfrm>
              <a:off x="2408536" y="3673329"/>
              <a:ext cx="409575" cy="212725"/>
            </a:xfrm>
            <a:custGeom>
              <a:avLst/>
              <a:gdLst>
                <a:gd name="T0" fmla="*/ 0 w 198"/>
                <a:gd name="T1" fmla="*/ 0 h 103"/>
                <a:gd name="T2" fmla="*/ 89 w 198"/>
                <a:gd name="T3" fmla="*/ 96 h 103"/>
                <a:gd name="T4" fmla="*/ 109 w 198"/>
                <a:gd name="T5" fmla="*/ 96 h 103"/>
                <a:gd name="T6" fmla="*/ 198 w 198"/>
                <a:gd name="T7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" h="103">
                  <a:moveTo>
                    <a:pt x="0" y="0"/>
                  </a:moveTo>
                  <a:cubicBezTo>
                    <a:pt x="89" y="96"/>
                    <a:pt x="89" y="96"/>
                    <a:pt x="89" y="96"/>
                  </a:cubicBezTo>
                  <a:cubicBezTo>
                    <a:pt x="94" y="103"/>
                    <a:pt x="104" y="103"/>
                    <a:pt x="109" y="96"/>
                  </a:cubicBezTo>
                  <a:cubicBezTo>
                    <a:pt x="198" y="0"/>
                    <a:pt x="198" y="0"/>
                    <a:pt x="198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sp>
        <p:nvSpPr>
          <p:cNvPr id="533" name="Freeform 114"/>
          <p:cNvSpPr/>
          <p:nvPr/>
        </p:nvSpPr>
        <p:spPr bwMode="auto">
          <a:xfrm>
            <a:off x="1377175" y="4897877"/>
            <a:ext cx="430748" cy="429341"/>
          </a:xfrm>
          <a:custGeom>
            <a:avLst/>
            <a:gdLst>
              <a:gd name="T0" fmla="*/ 124 w 235"/>
              <a:gd name="T1" fmla="*/ 186 h 234"/>
              <a:gd name="T2" fmla="*/ 111 w 235"/>
              <a:gd name="T3" fmla="*/ 186 h 234"/>
              <a:gd name="T4" fmla="*/ 43 w 235"/>
              <a:gd name="T5" fmla="*/ 232 h 234"/>
              <a:gd name="T6" fmla="*/ 39 w 235"/>
              <a:gd name="T7" fmla="*/ 229 h 234"/>
              <a:gd name="T8" fmla="*/ 59 w 235"/>
              <a:gd name="T9" fmla="*/ 156 h 234"/>
              <a:gd name="T10" fmla="*/ 56 w 235"/>
              <a:gd name="T11" fmla="*/ 143 h 234"/>
              <a:gd name="T12" fmla="*/ 3 w 235"/>
              <a:gd name="T13" fmla="*/ 89 h 234"/>
              <a:gd name="T14" fmla="*/ 6 w 235"/>
              <a:gd name="T15" fmla="*/ 83 h 234"/>
              <a:gd name="T16" fmla="*/ 75 w 235"/>
              <a:gd name="T17" fmla="*/ 77 h 234"/>
              <a:gd name="T18" fmla="*/ 86 w 235"/>
              <a:gd name="T19" fmla="*/ 68 h 234"/>
              <a:gd name="T20" fmla="*/ 114 w 235"/>
              <a:gd name="T21" fmla="*/ 4 h 234"/>
              <a:gd name="T22" fmla="*/ 121 w 235"/>
              <a:gd name="T23" fmla="*/ 4 h 234"/>
              <a:gd name="T24" fmla="*/ 149 w 235"/>
              <a:gd name="T25" fmla="*/ 68 h 234"/>
              <a:gd name="T26" fmla="*/ 160 w 235"/>
              <a:gd name="T27" fmla="*/ 77 h 234"/>
              <a:gd name="T28" fmla="*/ 229 w 235"/>
              <a:gd name="T29" fmla="*/ 83 h 234"/>
              <a:gd name="T30" fmla="*/ 232 w 235"/>
              <a:gd name="T31" fmla="*/ 89 h 234"/>
              <a:gd name="T32" fmla="*/ 179 w 235"/>
              <a:gd name="T33" fmla="*/ 143 h 234"/>
              <a:gd name="T34" fmla="*/ 176 w 235"/>
              <a:gd name="T35" fmla="*/ 156 h 234"/>
              <a:gd name="T36" fmla="*/ 196 w 235"/>
              <a:gd name="T37" fmla="*/ 229 h 234"/>
              <a:gd name="T38" fmla="*/ 192 w 235"/>
              <a:gd name="T39" fmla="*/ 232 h 234"/>
              <a:gd name="T40" fmla="*/ 124 w 235"/>
              <a:gd name="T41" fmla="*/ 186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35" h="234">
                <a:moveTo>
                  <a:pt x="124" y="186"/>
                </a:moveTo>
                <a:cubicBezTo>
                  <a:pt x="120" y="183"/>
                  <a:pt x="114" y="183"/>
                  <a:pt x="111" y="186"/>
                </a:cubicBezTo>
                <a:cubicBezTo>
                  <a:pt x="43" y="232"/>
                  <a:pt x="43" y="232"/>
                  <a:pt x="43" y="232"/>
                </a:cubicBezTo>
                <a:cubicBezTo>
                  <a:pt x="40" y="234"/>
                  <a:pt x="38" y="233"/>
                  <a:pt x="39" y="229"/>
                </a:cubicBezTo>
                <a:cubicBezTo>
                  <a:pt x="59" y="156"/>
                  <a:pt x="59" y="156"/>
                  <a:pt x="59" y="156"/>
                </a:cubicBezTo>
                <a:cubicBezTo>
                  <a:pt x="60" y="152"/>
                  <a:pt x="59" y="146"/>
                  <a:pt x="56" y="143"/>
                </a:cubicBezTo>
                <a:cubicBezTo>
                  <a:pt x="3" y="89"/>
                  <a:pt x="3" y="89"/>
                  <a:pt x="3" y="89"/>
                </a:cubicBezTo>
                <a:cubicBezTo>
                  <a:pt x="0" y="86"/>
                  <a:pt x="1" y="83"/>
                  <a:pt x="6" y="83"/>
                </a:cubicBezTo>
                <a:cubicBezTo>
                  <a:pt x="75" y="77"/>
                  <a:pt x="75" y="77"/>
                  <a:pt x="75" y="77"/>
                </a:cubicBezTo>
                <a:cubicBezTo>
                  <a:pt x="80" y="76"/>
                  <a:pt x="85" y="72"/>
                  <a:pt x="86" y="68"/>
                </a:cubicBezTo>
                <a:cubicBezTo>
                  <a:pt x="114" y="4"/>
                  <a:pt x="114" y="4"/>
                  <a:pt x="114" y="4"/>
                </a:cubicBezTo>
                <a:cubicBezTo>
                  <a:pt x="116" y="0"/>
                  <a:pt x="119" y="0"/>
                  <a:pt x="121" y="4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50" y="72"/>
                  <a:pt x="155" y="76"/>
                  <a:pt x="160" y="77"/>
                </a:cubicBezTo>
                <a:cubicBezTo>
                  <a:pt x="229" y="83"/>
                  <a:pt x="229" y="83"/>
                  <a:pt x="229" y="83"/>
                </a:cubicBezTo>
                <a:cubicBezTo>
                  <a:pt x="234" y="83"/>
                  <a:pt x="235" y="86"/>
                  <a:pt x="232" y="89"/>
                </a:cubicBezTo>
                <a:cubicBezTo>
                  <a:pt x="179" y="143"/>
                  <a:pt x="179" y="143"/>
                  <a:pt x="179" y="143"/>
                </a:cubicBezTo>
                <a:cubicBezTo>
                  <a:pt x="176" y="146"/>
                  <a:pt x="174" y="152"/>
                  <a:pt x="176" y="156"/>
                </a:cubicBezTo>
                <a:cubicBezTo>
                  <a:pt x="196" y="229"/>
                  <a:pt x="196" y="229"/>
                  <a:pt x="196" y="229"/>
                </a:cubicBezTo>
                <a:cubicBezTo>
                  <a:pt x="197" y="233"/>
                  <a:pt x="195" y="234"/>
                  <a:pt x="192" y="232"/>
                </a:cubicBezTo>
                <a:lnTo>
                  <a:pt x="124" y="186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656D78"/>
              </a:solidFill>
            </a:endParaRPr>
          </a:p>
        </p:txBody>
      </p:sp>
      <p:grpSp>
        <p:nvGrpSpPr>
          <p:cNvPr id="534" name="组合 533"/>
          <p:cNvGrpSpPr/>
          <p:nvPr/>
        </p:nvGrpSpPr>
        <p:grpSpPr>
          <a:xfrm>
            <a:off x="10568954" y="4900866"/>
            <a:ext cx="367403" cy="425118"/>
            <a:chOff x="9773310" y="4900866"/>
            <a:chExt cx="390058" cy="451332"/>
          </a:xfrm>
        </p:grpSpPr>
        <p:sp>
          <p:nvSpPr>
            <p:cNvPr id="535" name="Line 33"/>
            <p:cNvSpPr>
              <a:spLocks noChangeShapeType="1"/>
            </p:cNvSpPr>
            <p:nvPr/>
          </p:nvSpPr>
          <p:spPr bwMode="auto">
            <a:xfrm>
              <a:off x="9773310" y="5290924"/>
              <a:ext cx="62768" cy="61274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36" name="Oval 34"/>
            <p:cNvSpPr>
              <a:spLocks noChangeArrowheads="1"/>
            </p:cNvSpPr>
            <p:nvPr/>
          </p:nvSpPr>
          <p:spPr bwMode="auto">
            <a:xfrm>
              <a:off x="9928735" y="4900866"/>
              <a:ext cx="234633" cy="234633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37" name="Line 35"/>
            <p:cNvSpPr>
              <a:spLocks noChangeShapeType="1"/>
            </p:cNvSpPr>
            <p:nvPr/>
          </p:nvSpPr>
          <p:spPr bwMode="auto">
            <a:xfrm flipV="1">
              <a:off x="9773310" y="5101126"/>
              <a:ext cx="189799" cy="189799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38" name="Line 36"/>
            <p:cNvSpPr>
              <a:spLocks noChangeShapeType="1"/>
            </p:cNvSpPr>
            <p:nvPr/>
          </p:nvSpPr>
          <p:spPr bwMode="auto">
            <a:xfrm>
              <a:off x="9828605" y="5235628"/>
              <a:ext cx="61274" cy="62768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39" name="Group 134"/>
          <p:cNvGrpSpPr/>
          <p:nvPr/>
        </p:nvGrpSpPr>
        <p:grpSpPr>
          <a:xfrm>
            <a:off x="8522304" y="4900866"/>
            <a:ext cx="425117" cy="425117"/>
            <a:chOff x="7834503" y="3436791"/>
            <a:chExt cx="479425" cy="479425"/>
          </a:xfrm>
        </p:grpSpPr>
        <p:sp>
          <p:nvSpPr>
            <p:cNvPr id="540" name="Oval 56"/>
            <p:cNvSpPr>
              <a:spLocks noChangeArrowheads="1"/>
            </p:cNvSpPr>
            <p:nvPr/>
          </p:nvSpPr>
          <p:spPr bwMode="auto">
            <a:xfrm>
              <a:off x="7983728" y="3586016"/>
              <a:ext cx="182563" cy="182563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41" name="Freeform 57"/>
            <p:cNvSpPr/>
            <p:nvPr/>
          </p:nvSpPr>
          <p:spPr bwMode="auto">
            <a:xfrm>
              <a:off x="7834503" y="3436791"/>
              <a:ext cx="479425" cy="479425"/>
            </a:xfrm>
            <a:custGeom>
              <a:avLst/>
              <a:gdLst>
                <a:gd name="T0" fmla="*/ 201 w 232"/>
                <a:gd name="T1" fmla="*/ 136 h 232"/>
                <a:gd name="T2" fmla="*/ 232 w 232"/>
                <a:gd name="T3" fmla="*/ 131 h 232"/>
                <a:gd name="T4" fmla="*/ 232 w 232"/>
                <a:gd name="T5" fmla="*/ 101 h 232"/>
                <a:gd name="T6" fmla="*/ 201 w 232"/>
                <a:gd name="T7" fmla="*/ 96 h 232"/>
                <a:gd name="T8" fmla="*/ 190 w 232"/>
                <a:gd name="T9" fmla="*/ 69 h 232"/>
                <a:gd name="T10" fmla="*/ 208 w 232"/>
                <a:gd name="T11" fmla="*/ 44 h 232"/>
                <a:gd name="T12" fmla="*/ 187 w 232"/>
                <a:gd name="T13" fmla="*/ 23 h 232"/>
                <a:gd name="T14" fmla="*/ 162 w 232"/>
                <a:gd name="T15" fmla="*/ 42 h 232"/>
                <a:gd name="T16" fmla="*/ 135 w 232"/>
                <a:gd name="T17" fmla="*/ 31 h 232"/>
                <a:gd name="T18" fmla="*/ 131 w 232"/>
                <a:gd name="T19" fmla="*/ 0 h 232"/>
                <a:gd name="T20" fmla="*/ 100 w 232"/>
                <a:gd name="T21" fmla="*/ 0 h 232"/>
                <a:gd name="T22" fmla="*/ 96 w 232"/>
                <a:gd name="T23" fmla="*/ 31 h 232"/>
                <a:gd name="T24" fmla="*/ 69 w 232"/>
                <a:gd name="T25" fmla="*/ 43 h 232"/>
                <a:gd name="T26" fmla="*/ 44 w 232"/>
                <a:gd name="T27" fmla="*/ 24 h 232"/>
                <a:gd name="T28" fmla="*/ 23 w 232"/>
                <a:gd name="T29" fmla="*/ 45 h 232"/>
                <a:gd name="T30" fmla="*/ 42 w 232"/>
                <a:gd name="T31" fmla="*/ 70 h 232"/>
                <a:gd name="T32" fmla="*/ 31 w 232"/>
                <a:gd name="T33" fmla="*/ 97 h 232"/>
                <a:gd name="T34" fmla="*/ 0 w 232"/>
                <a:gd name="T35" fmla="*/ 101 h 232"/>
                <a:gd name="T36" fmla="*/ 0 w 232"/>
                <a:gd name="T37" fmla="*/ 131 h 232"/>
                <a:gd name="T38" fmla="*/ 31 w 232"/>
                <a:gd name="T39" fmla="*/ 135 h 232"/>
                <a:gd name="T40" fmla="*/ 42 w 232"/>
                <a:gd name="T41" fmla="*/ 162 h 232"/>
                <a:gd name="T42" fmla="*/ 24 w 232"/>
                <a:gd name="T43" fmla="*/ 188 h 232"/>
                <a:gd name="T44" fmla="*/ 45 w 232"/>
                <a:gd name="T45" fmla="*/ 209 h 232"/>
                <a:gd name="T46" fmla="*/ 70 w 232"/>
                <a:gd name="T47" fmla="*/ 190 h 232"/>
                <a:gd name="T48" fmla="*/ 97 w 232"/>
                <a:gd name="T49" fmla="*/ 201 h 232"/>
                <a:gd name="T50" fmla="*/ 101 w 232"/>
                <a:gd name="T51" fmla="*/ 232 h 232"/>
                <a:gd name="T52" fmla="*/ 131 w 232"/>
                <a:gd name="T53" fmla="*/ 232 h 232"/>
                <a:gd name="T54" fmla="*/ 136 w 232"/>
                <a:gd name="T55" fmla="*/ 201 h 232"/>
                <a:gd name="T56" fmla="*/ 162 w 232"/>
                <a:gd name="T57" fmla="*/ 190 h 232"/>
                <a:gd name="T58" fmla="*/ 188 w 232"/>
                <a:gd name="T59" fmla="*/ 208 h 232"/>
                <a:gd name="T60" fmla="*/ 209 w 232"/>
                <a:gd name="T61" fmla="*/ 187 h 232"/>
                <a:gd name="T62" fmla="*/ 190 w 232"/>
                <a:gd name="T63" fmla="*/ 162 h 232"/>
                <a:gd name="T64" fmla="*/ 201 w 232"/>
                <a:gd name="T65" fmla="*/ 136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232">
                  <a:moveTo>
                    <a:pt x="201" y="136"/>
                  </a:moveTo>
                  <a:cubicBezTo>
                    <a:pt x="232" y="131"/>
                    <a:pt x="232" y="131"/>
                    <a:pt x="232" y="131"/>
                  </a:cubicBezTo>
                  <a:cubicBezTo>
                    <a:pt x="232" y="101"/>
                    <a:pt x="232" y="101"/>
                    <a:pt x="232" y="101"/>
                  </a:cubicBezTo>
                  <a:cubicBezTo>
                    <a:pt x="201" y="96"/>
                    <a:pt x="201" y="96"/>
                    <a:pt x="201" y="96"/>
                  </a:cubicBezTo>
                  <a:cubicBezTo>
                    <a:pt x="199" y="87"/>
                    <a:pt x="195" y="78"/>
                    <a:pt x="190" y="69"/>
                  </a:cubicBezTo>
                  <a:cubicBezTo>
                    <a:pt x="208" y="44"/>
                    <a:pt x="208" y="44"/>
                    <a:pt x="208" y="44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62" y="42"/>
                    <a:pt x="162" y="42"/>
                    <a:pt x="162" y="42"/>
                  </a:cubicBezTo>
                  <a:cubicBezTo>
                    <a:pt x="154" y="37"/>
                    <a:pt x="145" y="33"/>
                    <a:pt x="135" y="3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87" y="34"/>
                    <a:pt x="78" y="37"/>
                    <a:pt x="69" y="4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42" y="70"/>
                    <a:pt x="42" y="70"/>
                    <a:pt x="42" y="70"/>
                  </a:cubicBezTo>
                  <a:cubicBezTo>
                    <a:pt x="37" y="78"/>
                    <a:pt x="33" y="87"/>
                    <a:pt x="31" y="97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33" y="145"/>
                    <a:pt x="37" y="154"/>
                    <a:pt x="42" y="162"/>
                  </a:cubicBezTo>
                  <a:cubicBezTo>
                    <a:pt x="24" y="188"/>
                    <a:pt x="24" y="188"/>
                    <a:pt x="24" y="188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8" y="195"/>
                    <a:pt x="87" y="199"/>
                    <a:pt x="97" y="201"/>
                  </a:cubicBezTo>
                  <a:cubicBezTo>
                    <a:pt x="101" y="232"/>
                    <a:pt x="101" y="232"/>
                    <a:pt x="101" y="232"/>
                  </a:cubicBezTo>
                  <a:cubicBezTo>
                    <a:pt x="131" y="232"/>
                    <a:pt x="131" y="232"/>
                    <a:pt x="131" y="232"/>
                  </a:cubicBezTo>
                  <a:cubicBezTo>
                    <a:pt x="136" y="201"/>
                    <a:pt x="136" y="201"/>
                    <a:pt x="136" y="201"/>
                  </a:cubicBezTo>
                  <a:cubicBezTo>
                    <a:pt x="145" y="199"/>
                    <a:pt x="154" y="195"/>
                    <a:pt x="162" y="190"/>
                  </a:cubicBezTo>
                  <a:cubicBezTo>
                    <a:pt x="188" y="208"/>
                    <a:pt x="188" y="208"/>
                    <a:pt x="188" y="208"/>
                  </a:cubicBezTo>
                  <a:cubicBezTo>
                    <a:pt x="209" y="187"/>
                    <a:pt x="209" y="187"/>
                    <a:pt x="209" y="187"/>
                  </a:cubicBezTo>
                  <a:cubicBezTo>
                    <a:pt x="190" y="162"/>
                    <a:pt x="190" y="162"/>
                    <a:pt x="190" y="162"/>
                  </a:cubicBezTo>
                  <a:cubicBezTo>
                    <a:pt x="195" y="154"/>
                    <a:pt x="199" y="145"/>
                    <a:pt x="201" y="136"/>
                  </a:cubicBez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42" name="组合 541"/>
          <p:cNvGrpSpPr/>
          <p:nvPr/>
        </p:nvGrpSpPr>
        <p:grpSpPr>
          <a:xfrm>
            <a:off x="7528062" y="4978579"/>
            <a:ext cx="425117" cy="278719"/>
            <a:chOff x="7172926" y="4978579"/>
            <a:chExt cx="451331" cy="295906"/>
          </a:xfrm>
        </p:grpSpPr>
        <p:sp>
          <p:nvSpPr>
            <p:cNvPr id="543" name="Freeform 58"/>
            <p:cNvSpPr/>
            <p:nvPr/>
          </p:nvSpPr>
          <p:spPr bwMode="auto">
            <a:xfrm>
              <a:off x="7172926" y="4978579"/>
              <a:ext cx="451331" cy="295906"/>
            </a:xfrm>
            <a:custGeom>
              <a:avLst/>
              <a:gdLst>
                <a:gd name="T0" fmla="*/ 217 w 232"/>
                <a:gd name="T1" fmla="*/ 0 h 152"/>
                <a:gd name="T2" fmla="*/ 232 w 232"/>
                <a:gd name="T3" fmla="*/ 15 h 152"/>
                <a:gd name="T4" fmla="*/ 232 w 232"/>
                <a:gd name="T5" fmla="*/ 137 h 152"/>
                <a:gd name="T6" fmla="*/ 217 w 232"/>
                <a:gd name="T7" fmla="*/ 152 h 152"/>
                <a:gd name="T8" fmla="*/ 15 w 232"/>
                <a:gd name="T9" fmla="*/ 152 h 152"/>
                <a:gd name="T10" fmla="*/ 0 w 232"/>
                <a:gd name="T11" fmla="*/ 137 h 152"/>
                <a:gd name="T12" fmla="*/ 0 w 232"/>
                <a:gd name="T13" fmla="*/ 15 h 152"/>
                <a:gd name="T14" fmla="*/ 15 w 232"/>
                <a:gd name="T15" fmla="*/ 0 h 152"/>
                <a:gd name="T16" fmla="*/ 217 w 232"/>
                <a:gd name="T1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2" h="152">
                  <a:moveTo>
                    <a:pt x="217" y="0"/>
                  </a:moveTo>
                  <a:cubicBezTo>
                    <a:pt x="225" y="0"/>
                    <a:pt x="232" y="7"/>
                    <a:pt x="232" y="15"/>
                  </a:cubicBezTo>
                  <a:cubicBezTo>
                    <a:pt x="232" y="137"/>
                    <a:pt x="232" y="137"/>
                    <a:pt x="232" y="137"/>
                  </a:cubicBezTo>
                  <a:cubicBezTo>
                    <a:pt x="232" y="145"/>
                    <a:pt x="225" y="152"/>
                    <a:pt x="217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7" y="152"/>
                    <a:pt x="0" y="145"/>
                    <a:pt x="0" y="13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lnTo>
                    <a:pt x="217" y="0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44" name="Freeform 59"/>
            <p:cNvSpPr/>
            <p:nvPr/>
          </p:nvSpPr>
          <p:spPr bwMode="auto">
            <a:xfrm>
              <a:off x="7181893" y="4993524"/>
              <a:ext cx="434892" cy="171865"/>
            </a:xfrm>
            <a:custGeom>
              <a:avLst/>
              <a:gdLst>
                <a:gd name="T0" fmla="*/ 291 w 291"/>
                <a:gd name="T1" fmla="*/ 0 h 115"/>
                <a:gd name="T2" fmla="*/ 145 w 291"/>
                <a:gd name="T3" fmla="*/ 115 h 115"/>
                <a:gd name="T4" fmla="*/ 0 w 291"/>
                <a:gd name="T5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1" h="115">
                  <a:moveTo>
                    <a:pt x="291" y="0"/>
                  </a:moveTo>
                  <a:lnTo>
                    <a:pt x="145" y="115"/>
                  </a:ln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45" name="组合 544"/>
          <p:cNvGrpSpPr/>
          <p:nvPr/>
        </p:nvGrpSpPr>
        <p:grpSpPr>
          <a:xfrm>
            <a:off x="6428255" y="4900866"/>
            <a:ext cx="425117" cy="425117"/>
            <a:chOff x="6316593" y="4900866"/>
            <a:chExt cx="451331" cy="451331"/>
          </a:xfrm>
        </p:grpSpPr>
        <p:sp>
          <p:nvSpPr>
            <p:cNvPr id="546" name="Freeform 62"/>
            <p:cNvSpPr/>
            <p:nvPr/>
          </p:nvSpPr>
          <p:spPr bwMode="auto">
            <a:xfrm>
              <a:off x="6316593" y="4900866"/>
              <a:ext cx="451331" cy="451331"/>
            </a:xfrm>
            <a:custGeom>
              <a:avLst/>
              <a:gdLst>
                <a:gd name="T0" fmla="*/ 0 w 302"/>
                <a:gd name="T1" fmla="*/ 133 h 302"/>
                <a:gd name="T2" fmla="*/ 302 w 302"/>
                <a:gd name="T3" fmla="*/ 0 h 302"/>
                <a:gd name="T4" fmla="*/ 172 w 302"/>
                <a:gd name="T5" fmla="*/ 302 h 302"/>
                <a:gd name="T6" fmla="*/ 106 w 302"/>
                <a:gd name="T7" fmla="*/ 197 h 302"/>
                <a:gd name="T8" fmla="*/ 0 w 302"/>
                <a:gd name="T9" fmla="*/ 133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302">
                  <a:moveTo>
                    <a:pt x="0" y="133"/>
                  </a:moveTo>
                  <a:lnTo>
                    <a:pt x="302" y="0"/>
                  </a:lnTo>
                  <a:lnTo>
                    <a:pt x="172" y="302"/>
                  </a:lnTo>
                  <a:lnTo>
                    <a:pt x="106" y="197"/>
                  </a:lnTo>
                  <a:lnTo>
                    <a:pt x="0" y="133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47" name="Line 63"/>
            <p:cNvSpPr>
              <a:spLocks noChangeShapeType="1"/>
            </p:cNvSpPr>
            <p:nvPr/>
          </p:nvSpPr>
          <p:spPr bwMode="auto">
            <a:xfrm flipV="1">
              <a:off x="6475007" y="4900866"/>
              <a:ext cx="292917" cy="294412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48" name="组合 547"/>
          <p:cNvGrpSpPr/>
          <p:nvPr/>
        </p:nvGrpSpPr>
        <p:grpSpPr>
          <a:xfrm>
            <a:off x="9571423" y="4900866"/>
            <a:ext cx="308280" cy="425117"/>
            <a:chOff x="8948361" y="4900866"/>
            <a:chExt cx="327290" cy="451331"/>
          </a:xfrm>
        </p:grpSpPr>
        <p:sp>
          <p:nvSpPr>
            <p:cNvPr id="549" name="Oval 122"/>
            <p:cNvSpPr>
              <a:spLocks noChangeArrowheads="1"/>
            </p:cNvSpPr>
            <p:nvPr/>
          </p:nvSpPr>
          <p:spPr bwMode="auto">
            <a:xfrm>
              <a:off x="9033545" y="4987546"/>
              <a:ext cx="156920" cy="155425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50" name="Freeform 123"/>
            <p:cNvSpPr/>
            <p:nvPr/>
          </p:nvSpPr>
          <p:spPr bwMode="auto">
            <a:xfrm>
              <a:off x="8948361" y="4900866"/>
              <a:ext cx="327290" cy="451331"/>
            </a:xfrm>
            <a:custGeom>
              <a:avLst/>
              <a:gdLst>
                <a:gd name="T0" fmla="*/ 0 w 168"/>
                <a:gd name="T1" fmla="*/ 85 h 232"/>
                <a:gd name="T2" fmla="*/ 84 w 168"/>
                <a:gd name="T3" fmla="*/ 232 h 232"/>
                <a:gd name="T4" fmla="*/ 168 w 168"/>
                <a:gd name="T5" fmla="*/ 85 h 232"/>
                <a:gd name="T6" fmla="*/ 84 w 168"/>
                <a:gd name="T7" fmla="*/ 0 h 232"/>
                <a:gd name="T8" fmla="*/ 0 w 168"/>
                <a:gd name="T9" fmla="*/ 85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232">
                  <a:moveTo>
                    <a:pt x="0" y="85"/>
                  </a:moveTo>
                  <a:cubicBezTo>
                    <a:pt x="0" y="160"/>
                    <a:pt x="84" y="232"/>
                    <a:pt x="84" y="232"/>
                  </a:cubicBezTo>
                  <a:cubicBezTo>
                    <a:pt x="84" y="232"/>
                    <a:pt x="168" y="160"/>
                    <a:pt x="168" y="85"/>
                  </a:cubicBezTo>
                  <a:cubicBezTo>
                    <a:pt x="168" y="38"/>
                    <a:pt x="130" y="0"/>
                    <a:pt x="84" y="0"/>
                  </a:cubicBezTo>
                  <a:cubicBezTo>
                    <a:pt x="38" y="0"/>
                    <a:pt x="0" y="38"/>
                    <a:pt x="0" y="85"/>
                  </a:cubicBez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sp>
        <p:nvSpPr>
          <p:cNvPr id="551" name="Freeform 32"/>
          <p:cNvSpPr/>
          <p:nvPr/>
        </p:nvSpPr>
        <p:spPr bwMode="auto">
          <a:xfrm>
            <a:off x="1370448" y="5798633"/>
            <a:ext cx="443417" cy="399778"/>
          </a:xfrm>
          <a:custGeom>
            <a:avLst/>
            <a:gdLst>
              <a:gd name="T0" fmla="*/ 61 w 242"/>
              <a:gd name="T1" fmla="*/ 151 h 218"/>
              <a:gd name="T2" fmla="*/ 144 w 242"/>
              <a:gd name="T3" fmla="*/ 67 h 218"/>
              <a:gd name="T4" fmla="*/ 175 w 242"/>
              <a:gd name="T5" fmla="*/ 67 h 218"/>
              <a:gd name="T6" fmla="*/ 175 w 242"/>
              <a:gd name="T7" fmla="*/ 67 h 218"/>
              <a:gd name="T8" fmla="*/ 175 w 242"/>
              <a:gd name="T9" fmla="*/ 98 h 218"/>
              <a:gd name="T10" fmla="*/ 75 w 242"/>
              <a:gd name="T11" fmla="*/ 198 h 218"/>
              <a:gd name="T12" fmla="*/ 16 w 242"/>
              <a:gd name="T13" fmla="*/ 202 h 218"/>
              <a:gd name="T14" fmla="*/ 21 w 242"/>
              <a:gd name="T15" fmla="*/ 145 h 218"/>
              <a:gd name="T16" fmla="*/ 146 w 242"/>
              <a:gd name="T17" fmla="*/ 21 h 218"/>
              <a:gd name="T18" fmla="*/ 221 w 242"/>
              <a:gd name="T19" fmla="*/ 21 h 218"/>
              <a:gd name="T20" fmla="*/ 221 w 242"/>
              <a:gd name="T21" fmla="*/ 21 h 218"/>
              <a:gd name="T22" fmla="*/ 221 w 242"/>
              <a:gd name="T23" fmla="*/ 96 h 218"/>
              <a:gd name="T24" fmla="*/ 112 w 242"/>
              <a:gd name="T25" fmla="*/ 205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42" h="218">
                <a:moveTo>
                  <a:pt x="61" y="151"/>
                </a:moveTo>
                <a:cubicBezTo>
                  <a:pt x="144" y="67"/>
                  <a:pt x="144" y="67"/>
                  <a:pt x="144" y="67"/>
                </a:cubicBezTo>
                <a:cubicBezTo>
                  <a:pt x="153" y="59"/>
                  <a:pt x="167" y="59"/>
                  <a:pt x="175" y="67"/>
                </a:cubicBezTo>
                <a:cubicBezTo>
                  <a:pt x="175" y="67"/>
                  <a:pt x="175" y="67"/>
                  <a:pt x="175" y="67"/>
                </a:cubicBezTo>
                <a:cubicBezTo>
                  <a:pt x="184" y="76"/>
                  <a:pt x="184" y="89"/>
                  <a:pt x="175" y="98"/>
                </a:cubicBezTo>
                <a:cubicBezTo>
                  <a:pt x="75" y="198"/>
                  <a:pt x="75" y="198"/>
                  <a:pt x="75" y="198"/>
                </a:cubicBezTo>
                <a:cubicBezTo>
                  <a:pt x="57" y="217"/>
                  <a:pt x="31" y="218"/>
                  <a:pt x="16" y="202"/>
                </a:cubicBezTo>
                <a:cubicBezTo>
                  <a:pt x="1" y="187"/>
                  <a:pt x="0" y="166"/>
                  <a:pt x="21" y="145"/>
                </a:cubicBezTo>
                <a:cubicBezTo>
                  <a:pt x="146" y="21"/>
                  <a:pt x="146" y="21"/>
                  <a:pt x="146" y="21"/>
                </a:cubicBezTo>
                <a:cubicBezTo>
                  <a:pt x="167" y="0"/>
                  <a:pt x="200" y="0"/>
                  <a:pt x="221" y="21"/>
                </a:cubicBezTo>
                <a:cubicBezTo>
                  <a:pt x="221" y="21"/>
                  <a:pt x="221" y="21"/>
                  <a:pt x="221" y="21"/>
                </a:cubicBezTo>
                <a:cubicBezTo>
                  <a:pt x="242" y="42"/>
                  <a:pt x="242" y="75"/>
                  <a:pt x="221" y="96"/>
                </a:cubicBezTo>
                <a:cubicBezTo>
                  <a:pt x="112" y="205"/>
                  <a:pt x="112" y="205"/>
                  <a:pt x="112" y="205"/>
                </a:cubicBezTo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656D78"/>
              </a:solidFill>
            </a:endParaRPr>
          </a:p>
        </p:txBody>
      </p:sp>
      <p:grpSp>
        <p:nvGrpSpPr>
          <p:cNvPr id="552" name="组合 551"/>
          <p:cNvGrpSpPr/>
          <p:nvPr/>
        </p:nvGrpSpPr>
        <p:grpSpPr>
          <a:xfrm>
            <a:off x="3383312" y="5785183"/>
            <a:ext cx="425117" cy="425117"/>
            <a:chOff x="3762353" y="5785183"/>
            <a:chExt cx="451331" cy="451331"/>
          </a:xfrm>
        </p:grpSpPr>
        <p:sp>
          <p:nvSpPr>
            <p:cNvPr id="553" name="Oval 74"/>
            <p:cNvSpPr>
              <a:spLocks noChangeArrowheads="1"/>
            </p:cNvSpPr>
            <p:nvPr/>
          </p:nvSpPr>
          <p:spPr bwMode="auto">
            <a:xfrm>
              <a:off x="3855010" y="5785183"/>
              <a:ext cx="358674" cy="358674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54" name="Line 75"/>
            <p:cNvSpPr>
              <a:spLocks noChangeShapeType="1"/>
            </p:cNvSpPr>
            <p:nvPr/>
          </p:nvSpPr>
          <p:spPr bwMode="auto">
            <a:xfrm flipV="1">
              <a:off x="3762353" y="6091550"/>
              <a:ext cx="144964" cy="144964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55" name="Line 76"/>
            <p:cNvSpPr>
              <a:spLocks noChangeShapeType="1"/>
            </p:cNvSpPr>
            <p:nvPr/>
          </p:nvSpPr>
          <p:spPr bwMode="auto">
            <a:xfrm>
              <a:off x="3762353" y="6097528"/>
              <a:ext cx="138986" cy="138986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56" name="组合 555"/>
          <p:cNvGrpSpPr/>
          <p:nvPr/>
        </p:nvGrpSpPr>
        <p:grpSpPr>
          <a:xfrm>
            <a:off x="4377325" y="5785183"/>
            <a:ext cx="425118" cy="425118"/>
            <a:chOff x="4609719" y="5785183"/>
            <a:chExt cx="451332" cy="451332"/>
          </a:xfrm>
        </p:grpSpPr>
        <p:sp>
          <p:nvSpPr>
            <p:cNvPr id="557" name="Oval 77"/>
            <p:cNvSpPr>
              <a:spLocks noChangeArrowheads="1"/>
            </p:cNvSpPr>
            <p:nvPr/>
          </p:nvSpPr>
          <p:spPr bwMode="auto">
            <a:xfrm>
              <a:off x="4609719" y="5879335"/>
              <a:ext cx="358674" cy="357180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58" name="Line 78"/>
            <p:cNvSpPr>
              <a:spLocks noChangeShapeType="1"/>
            </p:cNvSpPr>
            <p:nvPr/>
          </p:nvSpPr>
          <p:spPr bwMode="auto">
            <a:xfrm flipH="1">
              <a:off x="4916086" y="5785183"/>
              <a:ext cx="144964" cy="146458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59" name="Freeform 79"/>
            <p:cNvSpPr/>
            <p:nvPr/>
          </p:nvSpPr>
          <p:spPr bwMode="auto">
            <a:xfrm>
              <a:off x="4937009" y="5785183"/>
              <a:ext cx="124042" cy="125536"/>
            </a:xfrm>
            <a:custGeom>
              <a:avLst/>
              <a:gdLst>
                <a:gd name="T0" fmla="*/ 0 w 83"/>
                <a:gd name="T1" fmla="*/ 0 h 84"/>
                <a:gd name="T2" fmla="*/ 83 w 83"/>
                <a:gd name="T3" fmla="*/ 0 h 84"/>
                <a:gd name="T4" fmla="*/ 83 w 83"/>
                <a:gd name="T5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3" h="84">
                  <a:moveTo>
                    <a:pt x="0" y="0"/>
                  </a:moveTo>
                  <a:lnTo>
                    <a:pt x="83" y="0"/>
                  </a:lnTo>
                  <a:lnTo>
                    <a:pt x="83" y="84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60" name="Group 125"/>
          <p:cNvGrpSpPr/>
          <p:nvPr/>
        </p:nvGrpSpPr>
        <p:grpSpPr>
          <a:xfrm>
            <a:off x="5332769" y="5785183"/>
            <a:ext cx="426525" cy="425117"/>
            <a:chOff x="5111744" y="4376154"/>
            <a:chExt cx="481013" cy="479425"/>
          </a:xfrm>
        </p:grpSpPr>
        <p:sp>
          <p:nvSpPr>
            <p:cNvPr id="561" name="Oval 115"/>
            <p:cNvSpPr>
              <a:spLocks noChangeArrowheads="1"/>
            </p:cNvSpPr>
            <p:nvPr/>
          </p:nvSpPr>
          <p:spPr bwMode="auto">
            <a:xfrm>
              <a:off x="5178419" y="4442829"/>
              <a:ext cx="347663" cy="347663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62" name="Oval 116"/>
            <p:cNvSpPr>
              <a:spLocks noChangeArrowheads="1"/>
            </p:cNvSpPr>
            <p:nvPr/>
          </p:nvSpPr>
          <p:spPr bwMode="auto">
            <a:xfrm>
              <a:off x="5260969" y="4525379"/>
              <a:ext cx="182563" cy="182563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63" name="Line 117"/>
            <p:cNvSpPr>
              <a:spLocks noChangeShapeType="1"/>
            </p:cNvSpPr>
            <p:nvPr/>
          </p:nvSpPr>
          <p:spPr bwMode="auto">
            <a:xfrm flipV="1">
              <a:off x="5351457" y="4376154"/>
              <a:ext cx="0" cy="4794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64" name="Line 118"/>
            <p:cNvSpPr>
              <a:spLocks noChangeShapeType="1"/>
            </p:cNvSpPr>
            <p:nvPr/>
          </p:nvSpPr>
          <p:spPr bwMode="auto">
            <a:xfrm>
              <a:off x="5111744" y="4615866"/>
              <a:ext cx="481013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65" name="组合 564"/>
          <p:cNvGrpSpPr/>
          <p:nvPr/>
        </p:nvGrpSpPr>
        <p:grpSpPr>
          <a:xfrm>
            <a:off x="2357433" y="5776216"/>
            <a:ext cx="443417" cy="443417"/>
            <a:chOff x="2888086" y="5776216"/>
            <a:chExt cx="470759" cy="470759"/>
          </a:xfrm>
        </p:grpSpPr>
        <p:sp>
          <p:nvSpPr>
            <p:cNvPr id="566" name="Line 124"/>
            <p:cNvSpPr>
              <a:spLocks noChangeShapeType="1"/>
            </p:cNvSpPr>
            <p:nvPr/>
          </p:nvSpPr>
          <p:spPr bwMode="auto">
            <a:xfrm flipV="1">
              <a:off x="3045005" y="5925664"/>
              <a:ext cx="164392" cy="162898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67" name="Freeform 125"/>
            <p:cNvSpPr/>
            <p:nvPr/>
          </p:nvSpPr>
          <p:spPr bwMode="auto">
            <a:xfrm>
              <a:off x="2888086" y="6010848"/>
              <a:ext cx="234633" cy="236127"/>
            </a:xfrm>
            <a:custGeom>
              <a:avLst/>
              <a:gdLst>
                <a:gd name="T0" fmla="*/ 121 w 121"/>
                <a:gd name="T1" fmla="*/ 32 h 121"/>
                <a:gd name="T2" fmla="*/ 121 w 121"/>
                <a:gd name="T3" fmla="*/ 47 h 121"/>
                <a:gd name="T4" fmla="*/ 107 w 121"/>
                <a:gd name="T5" fmla="*/ 79 h 121"/>
                <a:gd name="T6" fmla="*/ 84 w 121"/>
                <a:gd name="T7" fmla="*/ 102 h 121"/>
                <a:gd name="T8" fmla="*/ 19 w 121"/>
                <a:gd name="T9" fmla="*/ 102 h 121"/>
                <a:gd name="T10" fmla="*/ 19 w 121"/>
                <a:gd name="T11" fmla="*/ 102 h 121"/>
                <a:gd name="T12" fmla="*/ 19 w 121"/>
                <a:gd name="T13" fmla="*/ 37 h 121"/>
                <a:gd name="T14" fmla="*/ 42 w 121"/>
                <a:gd name="T15" fmla="*/ 14 h 121"/>
                <a:gd name="T16" fmla="*/ 74 w 121"/>
                <a:gd name="T17" fmla="*/ 0 h 121"/>
                <a:gd name="T18" fmla="*/ 89 w 121"/>
                <a:gd name="T1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21">
                  <a:moveTo>
                    <a:pt x="121" y="32"/>
                  </a:moveTo>
                  <a:cubicBezTo>
                    <a:pt x="121" y="47"/>
                    <a:pt x="121" y="47"/>
                    <a:pt x="121" y="47"/>
                  </a:cubicBezTo>
                  <a:cubicBezTo>
                    <a:pt x="121" y="58"/>
                    <a:pt x="116" y="70"/>
                    <a:pt x="107" y="79"/>
                  </a:cubicBezTo>
                  <a:cubicBezTo>
                    <a:pt x="84" y="102"/>
                    <a:pt x="84" y="102"/>
                    <a:pt x="84" y="102"/>
                  </a:cubicBezTo>
                  <a:cubicBezTo>
                    <a:pt x="66" y="121"/>
                    <a:pt x="37" y="121"/>
                    <a:pt x="19" y="102"/>
                  </a:cubicBezTo>
                  <a:cubicBezTo>
                    <a:pt x="19" y="102"/>
                    <a:pt x="19" y="102"/>
                    <a:pt x="19" y="102"/>
                  </a:cubicBezTo>
                  <a:cubicBezTo>
                    <a:pt x="0" y="84"/>
                    <a:pt x="0" y="55"/>
                    <a:pt x="19" y="37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51" y="5"/>
                    <a:pt x="63" y="0"/>
                    <a:pt x="74" y="0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68" name="Freeform 126"/>
            <p:cNvSpPr/>
            <p:nvPr/>
          </p:nvSpPr>
          <p:spPr bwMode="auto">
            <a:xfrm>
              <a:off x="3122718" y="5776216"/>
              <a:ext cx="236127" cy="234633"/>
            </a:xfrm>
            <a:custGeom>
              <a:avLst/>
              <a:gdLst>
                <a:gd name="T0" fmla="*/ 0 w 121"/>
                <a:gd name="T1" fmla="*/ 89 h 121"/>
                <a:gd name="T2" fmla="*/ 0 w 121"/>
                <a:gd name="T3" fmla="*/ 74 h 121"/>
                <a:gd name="T4" fmla="*/ 14 w 121"/>
                <a:gd name="T5" fmla="*/ 42 h 121"/>
                <a:gd name="T6" fmla="*/ 37 w 121"/>
                <a:gd name="T7" fmla="*/ 19 h 121"/>
                <a:gd name="T8" fmla="*/ 102 w 121"/>
                <a:gd name="T9" fmla="*/ 19 h 121"/>
                <a:gd name="T10" fmla="*/ 102 w 121"/>
                <a:gd name="T11" fmla="*/ 19 h 121"/>
                <a:gd name="T12" fmla="*/ 102 w 121"/>
                <a:gd name="T13" fmla="*/ 84 h 121"/>
                <a:gd name="T14" fmla="*/ 79 w 121"/>
                <a:gd name="T15" fmla="*/ 107 h 121"/>
                <a:gd name="T16" fmla="*/ 47 w 121"/>
                <a:gd name="T17" fmla="*/ 121 h 121"/>
                <a:gd name="T18" fmla="*/ 32 w 121"/>
                <a:gd name="T1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21">
                  <a:moveTo>
                    <a:pt x="0" y="89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0" y="63"/>
                    <a:pt x="5" y="51"/>
                    <a:pt x="14" y="42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55" y="0"/>
                    <a:pt x="84" y="0"/>
                    <a:pt x="102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21" y="37"/>
                    <a:pt x="121" y="66"/>
                    <a:pt x="102" y="84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70" y="116"/>
                    <a:pt x="58" y="121"/>
                    <a:pt x="47" y="121"/>
                  </a:cubicBezTo>
                  <a:cubicBezTo>
                    <a:pt x="32" y="121"/>
                    <a:pt x="32" y="121"/>
                    <a:pt x="32" y="121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69" name="组合 568"/>
          <p:cNvGrpSpPr/>
          <p:nvPr/>
        </p:nvGrpSpPr>
        <p:grpSpPr>
          <a:xfrm>
            <a:off x="10577174" y="5785183"/>
            <a:ext cx="351918" cy="425117"/>
            <a:chOff x="9812165" y="5785183"/>
            <a:chExt cx="373618" cy="451331"/>
          </a:xfrm>
        </p:grpSpPr>
        <p:sp>
          <p:nvSpPr>
            <p:cNvPr id="570" name="Freeform 37"/>
            <p:cNvSpPr/>
            <p:nvPr/>
          </p:nvSpPr>
          <p:spPr bwMode="auto">
            <a:xfrm>
              <a:off x="9812165" y="5940608"/>
              <a:ext cx="373618" cy="295906"/>
            </a:xfrm>
            <a:custGeom>
              <a:avLst/>
              <a:gdLst>
                <a:gd name="T0" fmla="*/ 192 w 192"/>
                <a:gd name="T1" fmla="*/ 144 h 152"/>
                <a:gd name="T2" fmla="*/ 184 w 192"/>
                <a:gd name="T3" fmla="*/ 152 h 152"/>
                <a:gd name="T4" fmla="*/ 8 w 192"/>
                <a:gd name="T5" fmla="*/ 152 h 152"/>
                <a:gd name="T6" fmla="*/ 0 w 192"/>
                <a:gd name="T7" fmla="*/ 144 h 152"/>
                <a:gd name="T8" fmla="*/ 0 w 192"/>
                <a:gd name="T9" fmla="*/ 8 h 152"/>
                <a:gd name="T10" fmla="*/ 8 w 192"/>
                <a:gd name="T11" fmla="*/ 0 h 152"/>
                <a:gd name="T12" fmla="*/ 184 w 192"/>
                <a:gd name="T13" fmla="*/ 0 h 152"/>
                <a:gd name="T14" fmla="*/ 192 w 192"/>
                <a:gd name="T15" fmla="*/ 8 h 152"/>
                <a:gd name="T16" fmla="*/ 192 w 192"/>
                <a:gd name="T17" fmla="*/ 1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152">
                  <a:moveTo>
                    <a:pt x="192" y="144"/>
                  </a:moveTo>
                  <a:cubicBezTo>
                    <a:pt x="192" y="148"/>
                    <a:pt x="188" y="152"/>
                    <a:pt x="184" y="152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4" y="152"/>
                    <a:pt x="0" y="148"/>
                    <a:pt x="0" y="14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8" y="0"/>
                    <a:pt x="192" y="4"/>
                    <a:pt x="192" y="8"/>
                  </a:cubicBezTo>
                  <a:lnTo>
                    <a:pt x="192" y="144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71" name="Oval 38"/>
            <p:cNvSpPr>
              <a:spLocks noChangeArrowheads="1"/>
            </p:cNvSpPr>
            <p:nvPr/>
          </p:nvSpPr>
          <p:spPr bwMode="auto">
            <a:xfrm>
              <a:off x="9976557" y="6034761"/>
              <a:ext cx="46329" cy="46329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72" name="Line 39"/>
            <p:cNvSpPr>
              <a:spLocks noChangeShapeType="1"/>
            </p:cNvSpPr>
            <p:nvPr/>
          </p:nvSpPr>
          <p:spPr bwMode="auto">
            <a:xfrm>
              <a:off x="9998975" y="6081089"/>
              <a:ext cx="0" cy="62768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73" name="Line 40"/>
            <p:cNvSpPr>
              <a:spLocks noChangeShapeType="1"/>
            </p:cNvSpPr>
            <p:nvPr/>
          </p:nvSpPr>
          <p:spPr bwMode="auto">
            <a:xfrm>
              <a:off x="10108071" y="5894280"/>
              <a:ext cx="0" cy="46329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74" name="Line 41"/>
            <p:cNvSpPr>
              <a:spLocks noChangeShapeType="1"/>
            </p:cNvSpPr>
            <p:nvPr/>
          </p:nvSpPr>
          <p:spPr bwMode="auto">
            <a:xfrm flipV="1">
              <a:off x="9891373" y="5894280"/>
              <a:ext cx="0" cy="46329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75" name="Freeform 42"/>
            <p:cNvSpPr/>
            <p:nvPr/>
          </p:nvSpPr>
          <p:spPr bwMode="auto">
            <a:xfrm>
              <a:off x="9891373" y="5785183"/>
              <a:ext cx="216699" cy="109097"/>
            </a:xfrm>
            <a:custGeom>
              <a:avLst/>
              <a:gdLst>
                <a:gd name="T0" fmla="*/ 0 w 112"/>
                <a:gd name="T1" fmla="*/ 56 h 56"/>
                <a:gd name="T2" fmla="*/ 56 w 112"/>
                <a:gd name="T3" fmla="*/ 0 h 56"/>
                <a:gd name="T4" fmla="*/ 112 w 112"/>
                <a:gd name="T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2" h="56">
                  <a:moveTo>
                    <a:pt x="0" y="56"/>
                  </a:moveTo>
                  <a:cubicBezTo>
                    <a:pt x="0" y="25"/>
                    <a:pt x="25" y="0"/>
                    <a:pt x="56" y="0"/>
                  </a:cubicBezTo>
                  <a:cubicBezTo>
                    <a:pt x="87" y="0"/>
                    <a:pt x="112" y="25"/>
                    <a:pt x="112" y="56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76" name="组合 575"/>
          <p:cNvGrpSpPr/>
          <p:nvPr/>
        </p:nvGrpSpPr>
        <p:grpSpPr>
          <a:xfrm>
            <a:off x="9548259" y="5771734"/>
            <a:ext cx="351918" cy="437786"/>
            <a:chOff x="8955833" y="5771733"/>
            <a:chExt cx="373618" cy="464781"/>
          </a:xfrm>
        </p:grpSpPr>
        <p:sp>
          <p:nvSpPr>
            <p:cNvPr id="577" name="Freeform 43"/>
            <p:cNvSpPr/>
            <p:nvPr/>
          </p:nvSpPr>
          <p:spPr bwMode="auto">
            <a:xfrm>
              <a:off x="8955833" y="5940608"/>
              <a:ext cx="373618" cy="295906"/>
            </a:xfrm>
            <a:custGeom>
              <a:avLst/>
              <a:gdLst>
                <a:gd name="T0" fmla="*/ 192 w 192"/>
                <a:gd name="T1" fmla="*/ 144 h 152"/>
                <a:gd name="T2" fmla="*/ 184 w 192"/>
                <a:gd name="T3" fmla="*/ 152 h 152"/>
                <a:gd name="T4" fmla="*/ 8 w 192"/>
                <a:gd name="T5" fmla="*/ 152 h 152"/>
                <a:gd name="T6" fmla="*/ 0 w 192"/>
                <a:gd name="T7" fmla="*/ 144 h 152"/>
                <a:gd name="T8" fmla="*/ 0 w 192"/>
                <a:gd name="T9" fmla="*/ 8 h 152"/>
                <a:gd name="T10" fmla="*/ 8 w 192"/>
                <a:gd name="T11" fmla="*/ 0 h 152"/>
                <a:gd name="T12" fmla="*/ 184 w 192"/>
                <a:gd name="T13" fmla="*/ 0 h 152"/>
                <a:gd name="T14" fmla="*/ 192 w 192"/>
                <a:gd name="T15" fmla="*/ 8 h 152"/>
                <a:gd name="T16" fmla="*/ 192 w 192"/>
                <a:gd name="T17" fmla="*/ 1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152">
                  <a:moveTo>
                    <a:pt x="192" y="144"/>
                  </a:moveTo>
                  <a:cubicBezTo>
                    <a:pt x="192" y="148"/>
                    <a:pt x="188" y="152"/>
                    <a:pt x="184" y="152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4" y="152"/>
                    <a:pt x="0" y="148"/>
                    <a:pt x="0" y="14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8" y="0"/>
                    <a:pt x="192" y="4"/>
                    <a:pt x="192" y="8"/>
                  </a:cubicBezTo>
                  <a:lnTo>
                    <a:pt x="192" y="144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78" name="Oval 44"/>
            <p:cNvSpPr>
              <a:spLocks noChangeArrowheads="1"/>
            </p:cNvSpPr>
            <p:nvPr/>
          </p:nvSpPr>
          <p:spPr bwMode="auto">
            <a:xfrm>
              <a:off x="9120225" y="6034761"/>
              <a:ext cx="46329" cy="46329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79" name="Line 45"/>
            <p:cNvSpPr>
              <a:spLocks noChangeShapeType="1"/>
            </p:cNvSpPr>
            <p:nvPr/>
          </p:nvSpPr>
          <p:spPr bwMode="auto">
            <a:xfrm>
              <a:off x="9142641" y="6081089"/>
              <a:ext cx="0" cy="62768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80" name="Freeform 46"/>
            <p:cNvSpPr/>
            <p:nvPr/>
          </p:nvSpPr>
          <p:spPr bwMode="auto">
            <a:xfrm>
              <a:off x="9020094" y="5771733"/>
              <a:ext cx="231644" cy="168876"/>
            </a:xfrm>
            <a:custGeom>
              <a:avLst/>
              <a:gdLst>
                <a:gd name="T0" fmla="*/ 12 w 119"/>
                <a:gd name="T1" fmla="*/ 87 h 87"/>
                <a:gd name="T2" fmla="*/ 10 w 119"/>
                <a:gd name="T3" fmla="*/ 82 h 87"/>
                <a:gd name="T4" fmla="*/ 44 w 119"/>
                <a:gd name="T5" fmla="*/ 10 h 87"/>
                <a:gd name="T6" fmla="*/ 116 w 119"/>
                <a:gd name="T7" fmla="*/ 44 h 87"/>
                <a:gd name="T8" fmla="*/ 119 w 119"/>
                <a:gd name="T9" fmla="*/ 5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87">
                  <a:moveTo>
                    <a:pt x="12" y="87"/>
                  </a:moveTo>
                  <a:cubicBezTo>
                    <a:pt x="10" y="82"/>
                    <a:pt x="10" y="82"/>
                    <a:pt x="10" y="82"/>
                  </a:cubicBezTo>
                  <a:cubicBezTo>
                    <a:pt x="0" y="53"/>
                    <a:pt x="15" y="21"/>
                    <a:pt x="44" y="10"/>
                  </a:cubicBezTo>
                  <a:cubicBezTo>
                    <a:pt x="73" y="0"/>
                    <a:pt x="105" y="15"/>
                    <a:pt x="116" y="44"/>
                  </a:cubicBezTo>
                  <a:cubicBezTo>
                    <a:pt x="119" y="55"/>
                    <a:pt x="119" y="55"/>
                    <a:pt x="119" y="55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81" name="组合 580"/>
          <p:cNvGrpSpPr/>
          <p:nvPr/>
        </p:nvGrpSpPr>
        <p:grpSpPr>
          <a:xfrm>
            <a:off x="6431991" y="5816568"/>
            <a:ext cx="418079" cy="365995"/>
            <a:chOff x="6347976" y="5816568"/>
            <a:chExt cx="443859" cy="388563"/>
          </a:xfrm>
        </p:grpSpPr>
        <p:sp>
          <p:nvSpPr>
            <p:cNvPr id="582" name="Freeform 83"/>
            <p:cNvSpPr/>
            <p:nvPr/>
          </p:nvSpPr>
          <p:spPr bwMode="auto">
            <a:xfrm>
              <a:off x="6347976" y="5933137"/>
              <a:ext cx="109097" cy="155425"/>
            </a:xfrm>
            <a:custGeom>
              <a:avLst/>
              <a:gdLst>
                <a:gd name="T0" fmla="*/ 56 w 56"/>
                <a:gd name="T1" fmla="*/ 80 h 80"/>
                <a:gd name="T2" fmla="*/ 16 w 56"/>
                <a:gd name="T3" fmla="*/ 80 h 80"/>
                <a:gd name="T4" fmla="*/ 0 w 56"/>
                <a:gd name="T5" fmla="*/ 64 h 80"/>
                <a:gd name="T6" fmla="*/ 0 w 56"/>
                <a:gd name="T7" fmla="*/ 16 h 80"/>
                <a:gd name="T8" fmla="*/ 16 w 56"/>
                <a:gd name="T9" fmla="*/ 0 h 80"/>
                <a:gd name="T10" fmla="*/ 56 w 56"/>
                <a:gd name="T11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80">
                  <a:moveTo>
                    <a:pt x="56" y="80"/>
                  </a:moveTo>
                  <a:cubicBezTo>
                    <a:pt x="16" y="80"/>
                    <a:pt x="16" y="80"/>
                    <a:pt x="16" y="80"/>
                  </a:cubicBezTo>
                  <a:cubicBezTo>
                    <a:pt x="7" y="80"/>
                    <a:pt x="0" y="73"/>
                    <a:pt x="0" y="6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56" y="0"/>
                    <a:pt x="56" y="0"/>
                    <a:pt x="56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83" name="Freeform 84"/>
            <p:cNvSpPr/>
            <p:nvPr/>
          </p:nvSpPr>
          <p:spPr bwMode="auto">
            <a:xfrm>
              <a:off x="6457073" y="5816568"/>
              <a:ext cx="140480" cy="388563"/>
            </a:xfrm>
            <a:custGeom>
              <a:avLst/>
              <a:gdLst>
                <a:gd name="T0" fmla="*/ 0 w 94"/>
                <a:gd name="T1" fmla="*/ 182 h 260"/>
                <a:gd name="T2" fmla="*/ 94 w 94"/>
                <a:gd name="T3" fmla="*/ 260 h 260"/>
                <a:gd name="T4" fmla="*/ 94 w 94"/>
                <a:gd name="T5" fmla="*/ 0 h 260"/>
                <a:gd name="T6" fmla="*/ 0 w 94"/>
                <a:gd name="T7" fmla="*/ 78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260">
                  <a:moveTo>
                    <a:pt x="0" y="182"/>
                  </a:moveTo>
                  <a:lnTo>
                    <a:pt x="94" y="260"/>
                  </a:lnTo>
                  <a:lnTo>
                    <a:pt x="94" y="0"/>
                  </a:lnTo>
                  <a:lnTo>
                    <a:pt x="0" y="78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84" name="Line 85"/>
            <p:cNvSpPr>
              <a:spLocks noChangeShapeType="1"/>
            </p:cNvSpPr>
            <p:nvPr/>
          </p:nvSpPr>
          <p:spPr bwMode="auto">
            <a:xfrm>
              <a:off x="6667793" y="5948081"/>
              <a:ext cx="124042" cy="125536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85" name="Line 86"/>
            <p:cNvSpPr>
              <a:spLocks noChangeShapeType="1"/>
            </p:cNvSpPr>
            <p:nvPr/>
          </p:nvSpPr>
          <p:spPr bwMode="auto">
            <a:xfrm flipH="1">
              <a:off x="6667793" y="5948081"/>
              <a:ext cx="124042" cy="125536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86" name="组合 585"/>
          <p:cNvGrpSpPr/>
          <p:nvPr/>
        </p:nvGrpSpPr>
        <p:grpSpPr>
          <a:xfrm>
            <a:off x="8522304" y="5816568"/>
            <a:ext cx="425116" cy="365995"/>
            <a:chOff x="8060643" y="5816568"/>
            <a:chExt cx="451330" cy="388563"/>
          </a:xfrm>
        </p:grpSpPr>
        <p:sp>
          <p:nvSpPr>
            <p:cNvPr id="587" name="Freeform 87"/>
            <p:cNvSpPr/>
            <p:nvPr/>
          </p:nvSpPr>
          <p:spPr bwMode="auto">
            <a:xfrm>
              <a:off x="8060643" y="5933137"/>
              <a:ext cx="109097" cy="155425"/>
            </a:xfrm>
            <a:custGeom>
              <a:avLst/>
              <a:gdLst>
                <a:gd name="T0" fmla="*/ 56 w 56"/>
                <a:gd name="T1" fmla="*/ 80 h 80"/>
                <a:gd name="T2" fmla="*/ 16 w 56"/>
                <a:gd name="T3" fmla="*/ 80 h 80"/>
                <a:gd name="T4" fmla="*/ 0 w 56"/>
                <a:gd name="T5" fmla="*/ 64 h 80"/>
                <a:gd name="T6" fmla="*/ 0 w 56"/>
                <a:gd name="T7" fmla="*/ 16 h 80"/>
                <a:gd name="T8" fmla="*/ 16 w 56"/>
                <a:gd name="T9" fmla="*/ 0 h 80"/>
                <a:gd name="T10" fmla="*/ 56 w 56"/>
                <a:gd name="T11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80">
                  <a:moveTo>
                    <a:pt x="56" y="80"/>
                  </a:moveTo>
                  <a:cubicBezTo>
                    <a:pt x="16" y="80"/>
                    <a:pt x="16" y="80"/>
                    <a:pt x="16" y="80"/>
                  </a:cubicBezTo>
                  <a:cubicBezTo>
                    <a:pt x="7" y="80"/>
                    <a:pt x="0" y="73"/>
                    <a:pt x="0" y="6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56" y="0"/>
                    <a:pt x="56" y="0"/>
                    <a:pt x="56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88" name="Freeform 88"/>
            <p:cNvSpPr/>
            <p:nvPr/>
          </p:nvSpPr>
          <p:spPr bwMode="auto">
            <a:xfrm>
              <a:off x="8169740" y="5816568"/>
              <a:ext cx="140480" cy="388563"/>
            </a:xfrm>
            <a:custGeom>
              <a:avLst/>
              <a:gdLst>
                <a:gd name="T0" fmla="*/ 0 w 94"/>
                <a:gd name="T1" fmla="*/ 182 h 260"/>
                <a:gd name="T2" fmla="*/ 94 w 94"/>
                <a:gd name="T3" fmla="*/ 260 h 260"/>
                <a:gd name="T4" fmla="*/ 94 w 94"/>
                <a:gd name="T5" fmla="*/ 0 h 260"/>
                <a:gd name="T6" fmla="*/ 0 w 94"/>
                <a:gd name="T7" fmla="*/ 78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260">
                  <a:moveTo>
                    <a:pt x="0" y="182"/>
                  </a:moveTo>
                  <a:lnTo>
                    <a:pt x="94" y="260"/>
                  </a:lnTo>
                  <a:lnTo>
                    <a:pt x="94" y="0"/>
                  </a:lnTo>
                  <a:lnTo>
                    <a:pt x="0" y="78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89" name="Freeform 89"/>
            <p:cNvSpPr/>
            <p:nvPr/>
          </p:nvSpPr>
          <p:spPr bwMode="auto">
            <a:xfrm>
              <a:off x="8419316" y="5862896"/>
              <a:ext cx="92657" cy="295906"/>
            </a:xfrm>
            <a:custGeom>
              <a:avLst/>
              <a:gdLst>
                <a:gd name="T0" fmla="*/ 0 w 48"/>
                <a:gd name="T1" fmla="*/ 0 h 152"/>
                <a:gd name="T2" fmla="*/ 48 w 48"/>
                <a:gd name="T3" fmla="*/ 76 h 152"/>
                <a:gd name="T4" fmla="*/ 0 w 48"/>
                <a:gd name="T5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152">
                  <a:moveTo>
                    <a:pt x="0" y="0"/>
                  </a:moveTo>
                  <a:cubicBezTo>
                    <a:pt x="28" y="10"/>
                    <a:pt x="48" y="40"/>
                    <a:pt x="48" y="76"/>
                  </a:cubicBezTo>
                  <a:cubicBezTo>
                    <a:pt x="48" y="112"/>
                    <a:pt x="28" y="142"/>
                    <a:pt x="0" y="152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90" name="Freeform 90"/>
            <p:cNvSpPr/>
            <p:nvPr/>
          </p:nvSpPr>
          <p:spPr bwMode="auto">
            <a:xfrm>
              <a:off x="8372988" y="5948081"/>
              <a:ext cx="61274" cy="125536"/>
            </a:xfrm>
            <a:custGeom>
              <a:avLst/>
              <a:gdLst>
                <a:gd name="T0" fmla="*/ 0 w 32"/>
                <a:gd name="T1" fmla="*/ 0 h 64"/>
                <a:gd name="T2" fmla="*/ 32 w 32"/>
                <a:gd name="T3" fmla="*/ 32 h 64"/>
                <a:gd name="T4" fmla="*/ 0 w 32"/>
                <a:gd name="T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64">
                  <a:moveTo>
                    <a:pt x="0" y="0"/>
                  </a:moveTo>
                  <a:cubicBezTo>
                    <a:pt x="18" y="0"/>
                    <a:pt x="32" y="14"/>
                    <a:pt x="32" y="32"/>
                  </a:cubicBezTo>
                  <a:cubicBezTo>
                    <a:pt x="32" y="50"/>
                    <a:pt x="18" y="64"/>
                    <a:pt x="0" y="64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91" name="组合 590"/>
          <p:cNvGrpSpPr/>
          <p:nvPr/>
        </p:nvGrpSpPr>
        <p:grpSpPr>
          <a:xfrm>
            <a:off x="7566918" y="5816568"/>
            <a:ext cx="351919" cy="365995"/>
            <a:chOff x="7243166" y="5816568"/>
            <a:chExt cx="373619" cy="388563"/>
          </a:xfrm>
        </p:grpSpPr>
        <p:sp>
          <p:nvSpPr>
            <p:cNvPr id="592" name="Freeform 91"/>
            <p:cNvSpPr/>
            <p:nvPr/>
          </p:nvSpPr>
          <p:spPr bwMode="auto">
            <a:xfrm>
              <a:off x="7243166" y="5933137"/>
              <a:ext cx="109097" cy="155425"/>
            </a:xfrm>
            <a:custGeom>
              <a:avLst/>
              <a:gdLst>
                <a:gd name="T0" fmla="*/ 56 w 56"/>
                <a:gd name="T1" fmla="*/ 80 h 80"/>
                <a:gd name="T2" fmla="*/ 16 w 56"/>
                <a:gd name="T3" fmla="*/ 80 h 80"/>
                <a:gd name="T4" fmla="*/ 0 w 56"/>
                <a:gd name="T5" fmla="*/ 64 h 80"/>
                <a:gd name="T6" fmla="*/ 0 w 56"/>
                <a:gd name="T7" fmla="*/ 16 h 80"/>
                <a:gd name="T8" fmla="*/ 16 w 56"/>
                <a:gd name="T9" fmla="*/ 0 h 80"/>
                <a:gd name="T10" fmla="*/ 56 w 56"/>
                <a:gd name="T11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80">
                  <a:moveTo>
                    <a:pt x="56" y="80"/>
                  </a:moveTo>
                  <a:cubicBezTo>
                    <a:pt x="16" y="80"/>
                    <a:pt x="16" y="80"/>
                    <a:pt x="16" y="80"/>
                  </a:cubicBezTo>
                  <a:cubicBezTo>
                    <a:pt x="7" y="80"/>
                    <a:pt x="0" y="73"/>
                    <a:pt x="0" y="6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56" y="0"/>
                    <a:pt x="56" y="0"/>
                    <a:pt x="56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93" name="Freeform 92"/>
            <p:cNvSpPr/>
            <p:nvPr/>
          </p:nvSpPr>
          <p:spPr bwMode="auto">
            <a:xfrm>
              <a:off x="7352262" y="5816568"/>
              <a:ext cx="140480" cy="388563"/>
            </a:xfrm>
            <a:custGeom>
              <a:avLst/>
              <a:gdLst>
                <a:gd name="T0" fmla="*/ 0 w 94"/>
                <a:gd name="T1" fmla="*/ 182 h 260"/>
                <a:gd name="T2" fmla="*/ 94 w 94"/>
                <a:gd name="T3" fmla="*/ 260 h 260"/>
                <a:gd name="T4" fmla="*/ 94 w 94"/>
                <a:gd name="T5" fmla="*/ 0 h 260"/>
                <a:gd name="T6" fmla="*/ 0 w 94"/>
                <a:gd name="T7" fmla="*/ 78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260">
                  <a:moveTo>
                    <a:pt x="0" y="182"/>
                  </a:moveTo>
                  <a:lnTo>
                    <a:pt x="94" y="260"/>
                  </a:lnTo>
                  <a:lnTo>
                    <a:pt x="94" y="0"/>
                  </a:lnTo>
                  <a:lnTo>
                    <a:pt x="0" y="78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  <p:sp>
          <p:nvSpPr>
            <p:cNvPr id="594" name="Freeform 93"/>
            <p:cNvSpPr/>
            <p:nvPr/>
          </p:nvSpPr>
          <p:spPr bwMode="auto">
            <a:xfrm>
              <a:off x="7555511" y="5948081"/>
              <a:ext cx="61274" cy="125536"/>
            </a:xfrm>
            <a:custGeom>
              <a:avLst/>
              <a:gdLst>
                <a:gd name="T0" fmla="*/ 0 w 32"/>
                <a:gd name="T1" fmla="*/ 0 h 64"/>
                <a:gd name="T2" fmla="*/ 32 w 32"/>
                <a:gd name="T3" fmla="*/ 32 h 64"/>
                <a:gd name="T4" fmla="*/ 0 w 32"/>
                <a:gd name="T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2" h="64">
                  <a:moveTo>
                    <a:pt x="0" y="0"/>
                  </a:moveTo>
                  <a:cubicBezTo>
                    <a:pt x="18" y="0"/>
                    <a:pt x="32" y="14"/>
                    <a:pt x="32" y="32"/>
                  </a:cubicBezTo>
                  <a:cubicBezTo>
                    <a:pt x="32" y="50"/>
                    <a:pt x="18" y="64"/>
                    <a:pt x="0" y="64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rgbClr val="656D78"/>
                </a:solidFill>
              </a:endParaRPr>
            </a:p>
          </p:txBody>
        </p:sp>
      </p:grpSp>
      <p:grpSp>
        <p:nvGrpSpPr>
          <p:cNvPr id="595" name="Group 152"/>
          <p:cNvGrpSpPr/>
          <p:nvPr/>
        </p:nvGrpSpPr>
        <p:grpSpPr>
          <a:xfrm>
            <a:off x="3383312" y="1583030"/>
            <a:ext cx="425117" cy="426525"/>
            <a:chOff x="3056404" y="3434042"/>
            <a:chExt cx="479425" cy="481013"/>
          </a:xfrm>
        </p:grpSpPr>
        <p:sp>
          <p:nvSpPr>
            <p:cNvPr id="596" name="Oval 30"/>
            <p:cNvSpPr>
              <a:spLocks noChangeArrowheads="1"/>
            </p:cNvSpPr>
            <p:nvPr/>
          </p:nvSpPr>
          <p:spPr bwMode="auto">
            <a:xfrm>
              <a:off x="3056404" y="3434042"/>
              <a:ext cx="479425" cy="481013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7" name="Freeform 31"/>
            <p:cNvSpPr/>
            <p:nvPr/>
          </p:nvSpPr>
          <p:spPr bwMode="auto">
            <a:xfrm>
              <a:off x="3316754" y="3437217"/>
              <a:ext cx="111125" cy="474663"/>
            </a:xfrm>
            <a:custGeom>
              <a:avLst/>
              <a:gdLst>
                <a:gd name="T0" fmla="*/ 0 w 54"/>
                <a:gd name="T1" fmla="*/ 0 h 230"/>
                <a:gd name="T2" fmla="*/ 54 w 54"/>
                <a:gd name="T3" fmla="*/ 115 h 230"/>
                <a:gd name="T4" fmla="*/ 0 w 54"/>
                <a:gd name="T5" fmla="*/ 23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230">
                  <a:moveTo>
                    <a:pt x="0" y="0"/>
                  </a:moveTo>
                  <a:cubicBezTo>
                    <a:pt x="32" y="28"/>
                    <a:pt x="54" y="69"/>
                    <a:pt x="54" y="115"/>
                  </a:cubicBezTo>
                  <a:cubicBezTo>
                    <a:pt x="54" y="161"/>
                    <a:pt x="32" y="202"/>
                    <a:pt x="0" y="23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8" name="Freeform 32"/>
            <p:cNvSpPr/>
            <p:nvPr/>
          </p:nvSpPr>
          <p:spPr bwMode="auto">
            <a:xfrm>
              <a:off x="3164354" y="3437217"/>
              <a:ext cx="111125" cy="474663"/>
            </a:xfrm>
            <a:custGeom>
              <a:avLst/>
              <a:gdLst>
                <a:gd name="T0" fmla="*/ 54 w 54"/>
                <a:gd name="T1" fmla="*/ 230 h 230"/>
                <a:gd name="T2" fmla="*/ 0 w 54"/>
                <a:gd name="T3" fmla="*/ 115 h 230"/>
                <a:gd name="T4" fmla="*/ 54 w 54"/>
                <a:gd name="T5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230">
                  <a:moveTo>
                    <a:pt x="54" y="230"/>
                  </a:moveTo>
                  <a:cubicBezTo>
                    <a:pt x="22" y="202"/>
                    <a:pt x="0" y="161"/>
                    <a:pt x="0" y="115"/>
                  </a:cubicBezTo>
                  <a:cubicBezTo>
                    <a:pt x="0" y="69"/>
                    <a:pt x="22" y="28"/>
                    <a:pt x="54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9" name="Line 33"/>
            <p:cNvSpPr>
              <a:spLocks noChangeShapeType="1"/>
            </p:cNvSpPr>
            <p:nvPr/>
          </p:nvSpPr>
          <p:spPr bwMode="auto">
            <a:xfrm>
              <a:off x="3296117" y="3434042"/>
              <a:ext cx="0" cy="481013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0" name="Line 34"/>
            <p:cNvSpPr>
              <a:spLocks noChangeShapeType="1"/>
            </p:cNvSpPr>
            <p:nvPr/>
          </p:nvSpPr>
          <p:spPr bwMode="auto">
            <a:xfrm>
              <a:off x="3097679" y="3799167"/>
              <a:ext cx="396875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1" name="Line 35"/>
            <p:cNvSpPr>
              <a:spLocks noChangeShapeType="1"/>
            </p:cNvSpPr>
            <p:nvPr/>
          </p:nvSpPr>
          <p:spPr bwMode="auto">
            <a:xfrm>
              <a:off x="3097679" y="3549929"/>
              <a:ext cx="396875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2" name="Line 36"/>
            <p:cNvSpPr>
              <a:spLocks noChangeShapeType="1"/>
            </p:cNvSpPr>
            <p:nvPr/>
          </p:nvSpPr>
          <p:spPr bwMode="auto">
            <a:xfrm>
              <a:off x="3056404" y="3673754"/>
              <a:ext cx="479425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03" name="Group 211"/>
          <p:cNvGrpSpPr/>
          <p:nvPr/>
        </p:nvGrpSpPr>
        <p:grpSpPr>
          <a:xfrm>
            <a:off x="5332022" y="1581535"/>
            <a:ext cx="427932" cy="427933"/>
            <a:chOff x="4875679" y="3432454"/>
            <a:chExt cx="482600" cy="482601"/>
          </a:xfrm>
        </p:grpSpPr>
        <p:sp>
          <p:nvSpPr>
            <p:cNvPr id="604" name="Freeform 69"/>
            <p:cNvSpPr/>
            <p:nvPr/>
          </p:nvSpPr>
          <p:spPr bwMode="auto">
            <a:xfrm>
              <a:off x="5320179" y="3713442"/>
              <a:ext cx="38100" cy="38100"/>
            </a:xfrm>
            <a:custGeom>
              <a:avLst/>
              <a:gdLst>
                <a:gd name="T0" fmla="*/ 15 w 18"/>
                <a:gd name="T1" fmla="*/ 15 h 18"/>
                <a:gd name="T2" fmla="*/ 3 w 18"/>
                <a:gd name="T3" fmla="*/ 15 h 18"/>
                <a:gd name="T4" fmla="*/ 3 w 18"/>
                <a:gd name="T5" fmla="*/ 4 h 18"/>
                <a:gd name="T6" fmla="*/ 15 w 18"/>
                <a:gd name="T7" fmla="*/ 4 h 18"/>
                <a:gd name="T8" fmla="*/ 15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5" y="15"/>
                  </a:moveTo>
                  <a:cubicBezTo>
                    <a:pt x="12" y="18"/>
                    <a:pt x="6" y="18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6" y="0"/>
                    <a:pt x="12" y="0"/>
                    <a:pt x="15" y="4"/>
                  </a:cubicBezTo>
                  <a:cubicBezTo>
                    <a:pt x="18" y="7"/>
                    <a:pt x="18" y="12"/>
                    <a:pt x="15" y="15"/>
                  </a:cubicBezTo>
                  <a:close/>
                </a:path>
              </a:pathLst>
            </a:custGeom>
            <a:solidFill>
              <a:srgbClr val="000000"/>
            </a:solidFill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5" name="Freeform 70"/>
            <p:cNvSpPr/>
            <p:nvPr/>
          </p:nvSpPr>
          <p:spPr bwMode="auto">
            <a:xfrm>
              <a:off x="5140792" y="3799167"/>
              <a:ext cx="115888" cy="115888"/>
            </a:xfrm>
            <a:custGeom>
              <a:avLst/>
              <a:gdLst>
                <a:gd name="T0" fmla="*/ 73 w 73"/>
                <a:gd name="T1" fmla="*/ 36 h 73"/>
                <a:gd name="T2" fmla="*/ 36 w 73"/>
                <a:gd name="T3" fmla="*/ 0 h 73"/>
                <a:gd name="T4" fmla="*/ 0 w 73"/>
                <a:gd name="T5" fmla="*/ 36 h 73"/>
                <a:gd name="T6" fmla="*/ 36 w 73"/>
                <a:gd name="T7" fmla="*/ 73 h 73"/>
                <a:gd name="T8" fmla="*/ 73 w 73"/>
                <a:gd name="T9" fmla="*/ 3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73" y="36"/>
                  </a:moveTo>
                  <a:lnTo>
                    <a:pt x="36" y="0"/>
                  </a:lnTo>
                  <a:lnTo>
                    <a:pt x="0" y="36"/>
                  </a:lnTo>
                  <a:lnTo>
                    <a:pt x="36" y="73"/>
                  </a:lnTo>
                  <a:lnTo>
                    <a:pt x="73" y="36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6" name="Freeform 71"/>
            <p:cNvSpPr/>
            <p:nvPr/>
          </p:nvSpPr>
          <p:spPr bwMode="auto">
            <a:xfrm>
              <a:off x="5140792" y="3534054"/>
              <a:ext cx="115888" cy="115888"/>
            </a:xfrm>
            <a:custGeom>
              <a:avLst/>
              <a:gdLst>
                <a:gd name="T0" fmla="*/ 73 w 73"/>
                <a:gd name="T1" fmla="*/ 36 h 73"/>
                <a:gd name="T2" fmla="*/ 36 w 73"/>
                <a:gd name="T3" fmla="*/ 0 h 73"/>
                <a:gd name="T4" fmla="*/ 0 w 73"/>
                <a:gd name="T5" fmla="*/ 36 h 73"/>
                <a:gd name="T6" fmla="*/ 36 w 73"/>
                <a:gd name="T7" fmla="*/ 73 h 73"/>
                <a:gd name="T8" fmla="*/ 73 w 73"/>
                <a:gd name="T9" fmla="*/ 3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73" y="36"/>
                  </a:moveTo>
                  <a:lnTo>
                    <a:pt x="36" y="0"/>
                  </a:lnTo>
                  <a:lnTo>
                    <a:pt x="0" y="36"/>
                  </a:lnTo>
                  <a:lnTo>
                    <a:pt x="36" y="73"/>
                  </a:lnTo>
                  <a:lnTo>
                    <a:pt x="73" y="36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7" name="Freeform 72"/>
            <p:cNvSpPr/>
            <p:nvPr/>
          </p:nvSpPr>
          <p:spPr bwMode="auto">
            <a:xfrm>
              <a:off x="4875679" y="3534054"/>
              <a:ext cx="115888" cy="115888"/>
            </a:xfrm>
            <a:custGeom>
              <a:avLst/>
              <a:gdLst>
                <a:gd name="T0" fmla="*/ 73 w 73"/>
                <a:gd name="T1" fmla="*/ 36 h 73"/>
                <a:gd name="T2" fmla="*/ 37 w 73"/>
                <a:gd name="T3" fmla="*/ 0 h 73"/>
                <a:gd name="T4" fmla="*/ 0 w 73"/>
                <a:gd name="T5" fmla="*/ 36 h 73"/>
                <a:gd name="T6" fmla="*/ 37 w 73"/>
                <a:gd name="T7" fmla="*/ 73 h 73"/>
                <a:gd name="T8" fmla="*/ 73 w 73"/>
                <a:gd name="T9" fmla="*/ 3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73" y="36"/>
                  </a:moveTo>
                  <a:lnTo>
                    <a:pt x="37" y="0"/>
                  </a:lnTo>
                  <a:lnTo>
                    <a:pt x="0" y="36"/>
                  </a:lnTo>
                  <a:lnTo>
                    <a:pt x="37" y="73"/>
                  </a:lnTo>
                  <a:lnTo>
                    <a:pt x="73" y="36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8" name="Line 73"/>
            <p:cNvSpPr>
              <a:spLocks noChangeShapeType="1"/>
            </p:cNvSpPr>
            <p:nvPr/>
          </p:nvSpPr>
          <p:spPr bwMode="auto">
            <a:xfrm>
              <a:off x="5229692" y="3622954"/>
              <a:ext cx="101600" cy="10160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9" name="Freeform 74"/>
            <p:cNvSpPr/>
            <p:nvPr/>
          </p:nvSpPr>
          <p:spPr bwMode="auto">
            <a:xfrm>
              <a:off x="4966167" y="3511829"/>
              <a:ext cx="198438" cy="47625"/>
            </a:xfrm>
            <a:custGeom>
              <a:avLst/>
              <a:gdLst>
                <a:gd name="T0" fmla="*/ 0 w 96"/>
                <a:gd name="T1" fmla="*/ 23 h 23"/>
                <a:gd name="T2" fmla="*/ 96 w 96"/>
                <a:gd name="T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6" h="23">
                  <a:moveTo>
                    <a:pt x="0" y="23"/>
                  </a:moveTo>
                  <a:cubicBezTo>
                    <a:pt x="24" y="0"/>
                    <a:pt x="75" y="3"/>
                    <a:pt x="96" y="23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0" name="Freeform 75"/>
            <p:cNvSpPr/>
            <p:nvPr/>
          </p:nvSpPr>
          <p:spPr bwMode="auto">
            <a:xfrm>
              <a:off x="5231279" y="3624542"/>
              <a:ext cx="46038" cy="198438"/>
            </a:xfrm>
            <a:custGeom>
              <a:avLst/>
              <a:gdLst>
                <a:gd name="T0" fmla="*/ 0 w 22"/>
                <a:gd name="T1" fmla="*/ 96 h 96"/>
                <a:gd name="T2" fmla="*/ 0 w 22"/>
                <a:gd name="T3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" h="96">
                  <a:moveTo>
                    <a:pt x="0" y="96"/>
                  </a:moveTo>
                  <a:cubicBezTo>
                    <a:pt x="22" y="72"/>
                    <a:pt x="20" y="20"/>
                    <a:pt x="0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1" name="Freeform 76"/>
            <p:cNvSpPr/>
            <p:nvPr/>
          </p:nvSpPr>
          <p:spPr bwMode="auto">
            <a:xfrm>
              <a:off x="5039192" y="3432454"/>
              <a:ext cx="36513" cy="38100"/>
            </a:xfrm>
            <a:custGeom>
              <a:avLst/>
              <a:gdLst>
                <a:gd name="T0" fmla="*/ 3 w 18"/>
                <a:gd name="T1" fmla="*/ 3 h 18"/>
                <a:gd name="T2" fmla="*/ 3 w 18"/>
                <a:gd name="T3" fmla="*/ 15 h 18"/>
                <a:gd name="T4" fmla="*/ 14 w 18"/>
                <a:gd name="T5" fmla="*/ 15 h 18"/>
                <a:gd name="T6" fmla="*/ 14 w 18"/>
                <a:gd name="T7" fmla="*/ 3 h 18"/>
                <a:gd name="T8" fmla="*/ 3 w 18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3"/>
                  </a:moveTo>
                  <a:cubicBezTo>
                    <a:pt x="0" y="6"/>
                    <a:pt x="0" y="12"/>
                    <a:pt x="3" y="15"/>
                  </a:cubicBezTo>
                  <a:cubicBezTo>
                    <a:pt x="6" y="18"/>
                    <a:pt x="11" y="18"/>
                    <a:pt x="14" y="15"/>
                  </a:cubicBezTo>
                  <a:cubicBezTo>
                    <a:pt x="18" y="12"/>
                    <a:pt x="18" y="6"/>
                    <a:pt x="14" y="3"/>
                  </a:cubicBezTo>
                  <a:cubicBezTo>
                    <a:pt x="11" y="0"/>
                    <a:pt x="6" y="0"/>
                    <a:pt x="3" y="3"/>
                  </a:cubicBezTo>
                  <a:close/>
                </a:path>
              </a:pathLst>
            </a:custGeom>
            <a:solidFill>
              <a:srgbClr val="000000"/>
            </a:solidFill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2" name="Line 77"/>
            <p:cNvSpPr>
              <a:spLocks noChangeShapeType="1"/>
            </p:cNvSpPr>
            <p:nvPr/>
          </p:nvSpPr>
          <p:spPr bwMode="auto">
            <a:xfrm flipH="1" flipV="1">
              <a:off x="5066179" y="3459442"/>
              <a:ext cx="101600" cy="10160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13" name="Group 209"/>
          <p:cNvGrpSpPr/>
          <p:nvPr/>
        </p:nvGrpSpPr>
        <p:grpSpPr>
          <a:xfrm>
            <a:off x="1380164" y="1638325"/>
            <a:ext cx="425116" cy="308280"/>
            <a:chOff x="1237129" y="3492779"/>
            <a:chExt cx="479425" cy="347663"/>
          </a:xfrm>
        </p:grpSpPr>
        <p:sp>
          <p:nvSpPr>
            <p:cNvPr id="614" name="Freeform 136"/>
            <p:cNvSpPr/>
            <p:nvPr/>
          </p:nvSpPr>
          <p:spPr bwMode="auto">
            <a:xfrm>
              <a:off x="1237129" y="3492779"/>
              <a:ext cx="98425" cy="98425"/>
            </a:xfrm>
            <a:custGeom>
              <a:avLst/>
              <a:gdLst>
                <a:gd name="T0" fmla="*/ 62 w 62"/>
                <a:gd name="T1" fmla="*/ 0 h 62"/>
                <a:gd name="T2" fmla="*/ 0 w 62"/>
                <a:gd name="T3" fmla="*/ 0 h 62"/>
                <a:gd name="T4" fmla="*/ 0 w 62"/>
                <a:gd name="T5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2">
                  <a:moveTo>
                    <a:pt x="62" y="0"/>
                  </a:moveTo>
                  <a:lnTo>
                    <a:pt x="0" y="0"/>
                  </a:lnTo>
                  <a:lnTo>
                    <a:pt x="0" y="62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5" name="Freeform 137"/>
            <p:cNvSpPr/>
            <p:nvPr/>
          </p:nvSpPr>
          <p:spPr bwMode="auto">
            <a:xfrm>
              <a:off x="1618129" y="3492779"/>
              <a:ext cx="98425" cy="98425"/>
            </a:xfrm>
            <a:custGeom>
              <a:avLst/>
              <a:gdLst>
                <a:gd name="T0" fmla="*/ 62 w 62"/>
                <a:gd name="T1" fmla="*/ 62 h 62"/>
                <a:gd name="T2" fmla="*/ 62 w 62"/>
                <a:gd name="T3" fmla="*/ 0 h 62"/>
                <a:gd name="T4" fmla="*/ 0 w 62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2">
                  <a:moveTo>
                    <a:pt x="62" y="62"/>
                  </a:moveTo>
                  <a:lnTo>
                    <a:pt x="62" y="0"/>
                  </a:ln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6" name="Freeform 138"/>
            <p:cNvSpPr/>
            <p:nvPr/>
          </p:nvSpPr>
          <p:spPr bwMode="auto">
            <a:xfrm>
              <a:off x="1618129" y="3740429"/>
              <a:ext cx="98425" cy="100013"/>
            </a:xfrm>
            <a:custGeom>
              <a:avLst/>
              <a:gdLst>
                <a:gd name="T0" fmla="*/ 0 w 62"/>
                <a:gd name="T1" fmla="*/ 63 h 63"/>
                <a:gd name="T2" fmla="*/ 62 w 62"/>
                <a:gd name="T3" fmla="*/ 63 h 63"/>
                <a:gd name="T4" fmla="*/ 62 w 62"/>
                <a:gd name="T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3">
                  <a:moveTo>
                    <a:pt x="0" y="63"/>
                  </a:moveTo>
                  <a:lnTo>
                    <a:pt x="62" y="63"/>
                  </a:lnTo>
                  <a:lnTo>
                    <a:pt x="62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7" name="Freeform 139"/>
            <p:cNvSpPr/>
            <p:nvPr/>
          </p:nvSpPr>
          <p:spPr bwMode="auto">
            <a:xfrm>
              <a:off x="1237129" y="3740429"/>
              <a:ext cx="98425" cy="100013"/>
            </a:xfrm>
            <a:custGeom>
              <a:avLst/>
              <a:gdLst>
                <a:gd name="T0" fmla="*/ 0 w 62"/>
                <a:gd name="T1" fmla="*/ 0 h 63"/>
                <a:gd name="T2" fmla="*/ 0 w 62"/>
                <a:gd name="T3" fmla="*/ 63 h 63"/>
                <a:gd name="T4" fmla="*/ 62 w 62"/>
                <a:gd name="T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2" h="63">
                  <a:moveTo>
                    <a:pt x="0" y="0"/>
                  </a:moveTo>
                  <a:lnTo>
                    <a:pt x="0" y="63"/>
                  </a:lnTo>
                  <a:lnTo>
                    <a:pt x="62" y="63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18" name="Group 210"/>
          <p:cNvGrpSpPr/>
          <p:nvPr/>
        </p:nvGrpSpPr>
        <p:grpSpPr>
          <a:xfrm>
            <a:off x="2367147" y="1583030"/>
            <a:ext cx="425117" cy="426525"/>
            <a:chOff x="2146767" y="3434042"/>
            <a:chExt cx="479425" cy="481013"/>
          </a:xfrm>
        </p:grpSpPr>
        <p:sp>
          <p:nvSpPr>
            <p:cNvPr id="619" name="Freeform 140"/>
            <p:cNvSpPr/>
            <p:nvPr/>
          </p:nvSpPr>
          <p:spPr bwMode="auto">
            <a:xfrm>
              <a:off x="2146767" y="3434042"/>
              <a:ext cx="479425" cy="481013"/>
            </a:xfrm>
            <a:custGeom>
              <a:avLst/>
              <a:gdLst>
                <a:gd name="T0" fmla="*/ 232 w 232"/>
                <a:gd name="T1" fmla="*/ 228 h 232"/>
                <a:gd name="T2" fmla="*/ 228 w 232"/>
                <a:gd name="T3" fmla="*/ 232 h 232"/>
                <a:gd name="T4" fmla="*/ 4 w 232"/>
                <a:gd name="T5" fmla="*/ 232 h 232"/>
                <a:gd name="T6" fmla="*/ 0 w 232"/>
                <a:gd name="T7" fmla="*/ 228 h 232"/>
                <a:gd name="T8" fmla="*/ 0 w 232"/>
                <a:gd name="T9" fmla="*/ 4 h 232"/>
                <a:gd name="T10" fmla="*/ 4 w 232"/>
                <a:gd name="T11" fmla="*/ 0 h 232"/>
                <a:gd name="T12" fmla="*/ 228 w 232"/>
                <a:gd name="T13" fmla="*/ 0 h 232"/>
                <a:gd name="T14" fmla="*/ 232 w 232"/>
                <a:gd name="T15" fmla="*/ 4 h 232"/>
                <a:gd name="T16" fmla="*/ 232 w 232"/>
                <a:gd name="T17" fmla="*/ 2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2" h="232">
                  <a:moveTo>
                    <a:pt x="232" y="228"/>
                  </a:moveTo>
                  <a:cubicBezTo>
                    <a:pt x="232" y="230"/>
                    <a:pt x="230" y="232"/>
                    <a:pt x="228" y="232"/>
                  </a:cubicBezTo>
                  <a:cubicBezTo>
                    <a:pt x="4" y="232"/>
                    <a:pt x="4" y="232"/>
                    <a:pt x="4" y="232"/>
                  </a:cubicBezTo>
                  <a:cubicBezTo>
                    <a:pt x="2" y="232"/>
                    <a:pt x="0" y="230"/>
                    <a:pt x="0" y="22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0" y="0"/>
                    <a:pt x="232" y="2"/>
                    <a:pt x="232" y="4"/>
                  </a:cubicBezTo>
                  <a:lnTo>
                    <a:pt x="232" y="228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0" name="Line 141"/>
            <p:cNvSpPr>
              <a:spLocks noChangeShapeType="1"/>
            </p:cNvSpPr>
            <p:nvPr/>
          </p:nvSpPr>
          <p:spPr bwMode="auto">
            <a:xfrm>
              <a:off x="2427754" y="3575329"/>
              <a:ext cx="100013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1" name="Line 142"/>
            <p:cNvSpPr>
              <a:spLocks noChangeShapeType="1"/>
            </p:cNvSpPr>
            <p:nvPr/>
          </p:nvSpPr>
          <p:spPr bwMode="auto">
            <a:xfrm>
              <a:off x="2427754" y="3740429"/>
              <a:ext cx="100013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2" name="Line 143"/>
            <p:cNvSpPr>
              <a:spLocks noChangeShapeType="1"/>
            </p:cNvSpPr>
            <p:nvPr/>
          </p:nvSpPr>
          <p:spPr bwMode="auto">
            <a:xfrm>
              <a:off x="2427754" y="3807104"/>
              <a:ext cx="100013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3" name="Line 144"/>
            <p:cNvSpPr>
              <a:spLocks noChangeShapeType="1"/>
            </p:cNvSpPr>
            <p:nvPr/>
          </p:nvSpPr>
          <p:spPr bwMode="auto">
            <a:xfrm>
              <a:off x="2237254" y="3575329"/>
              <a:ext cx="100013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4" name="Line 145"/>
            <p:cNvSpPr>
              <a:spLocks noChangeShapeType="1"/>
            </p:cNvSpPr>
            <p:nvPr/>
          </p:nvSpPr>
          <p:spPr bwMode="auto">
            <a:xfrm>
              <a:off x="2288054" y="3526117"/>
              <a:ext cx="0" cy="984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5" name="Line 146"/>
            <p:cNvSpPr>
              <a:spLocks noChangeShapeType="1"/>
            </p:cNvSpPr>
            <p:nvPr/>
          </p:nvSpPr>
          <p:spPr bwMode="auto">
            <a:xfrm>
              <a:off x="2237254" y="3724554"/>
              <a:ext cx="100013" cy="984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6" name="Line 147"/>
            <p:cNvSpPr>
              <a:spLocks noChangeShapeType="1"/>
            </p:cNvSpPr>
            <p:nvPr/>
          </p:nvSpPr>
          <p:spPr bwMode="auto">
            <a:xfrm flipH="1">
              <a:off x="2237254" y="3724554"/>
              <a:ext cx="100013" cy="984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27" name="Group 191"/>
          <p:cNvGrpSpPr/>
          <p:nvPr/>
        </p:nvGrpSpPr>
        <p:grpSpPr>
          <a:xfrm>
            <a:off x="4423654" y="1583030"/>
            <a:ext cx="337842" cy="426525"/>
            <a:chOff x="4015254" y="3434042"/>
            <a:chExt cx="381000" cy="481013"/>
          </a:xfrm>
        </p:grpSpPr>
        <p:sp>
          <p:nvSpPr>
            <p:cNvPr id="628" name="Freeform 148"/>
            <p:cNvSpPr/>
            <p:nvPr/>
          </p:nvSpPr>
          <p:spPr bwMode="auto">
            <a:xfrm>
              <a:off x="4066054" y="3434042"/>
              <a:ext cx="330200" cy="414338"/>
            </a:xfrm>
            <a:custGeom>
              <a:avLst/>
              <a:gdLst>
                <a:gd name="T0" fmla="*/ 107 w 160"/>
                <a:gd name="T1" fmla="*/ 0 h 200"/>
                <a:gd name="T2" fmla="*/ 160 w 160"/>
                <a:gd name="T3" fmla="*/ 92 h 200"/>
                <a:gd name="T4" fmla="*/ 53 w 160"/>
                <a:gd name="T5" fmla="*/ 200 h 200"/>
                <a:gd name="T6" fmla="*/ 0 w 160"/>
                <a:gd name="T7" fmla="*/ 18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200">
                  <a:moveTo>
                    <a:pt x="107" y="0"/>
                  </a:moveTo>
                  <a:cubicBezTo>
                    <a:pt x="139" y="19"/>
                    <a:pt x="160" y="53"/>
                    <a:pt x="160" y="92"/>
                  </a:cubicBezTo>
                  <a:cubicBezTo>
                    <a:pt x="160" y="152"/>
                    <a:pt x="112" y="200"/>
                    <a:pt x="53" y="200"/>
                  </a:cubicBezTo>
                  <a:cubicBezTo>
                    <a:pt x="34" y="200"/>
                    <a:pt x="16" y="194"/>
                    <a:pt x="0" y="185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9" name="Oval 149"/>
            <p:cNvSpPr>
              <a:spLocks noChangeArrowheads="1"/>
            </p:cNvSpPr>
            <p:nvPr/>
          </p:nvSpPr>
          <p:spPr bwMode="auto">
            <a:xfrm>
              <a:off x="4015254" y="3476904"/>
              <a:ext cx="314325" cy="312738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0" name="Line 150"/>
            <p:cNvSpPr>
              <a:spLocks noChangeShapeType="1"/>
            </p:cNvSpPr>
            <p:nvPr/>
          </p:nvSpPr>
          <p:spPr bwMode="auto">
            <a:xfrm>
              <a:off x="4172417" y="3849967"/>
              <a:ext cx="0" cy="65088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1" name="Line 151"/>
            <p:cNvSpPr>
              <a:spLocks noChangeShapeType="1"/>
            </p:cNvSpPr>
            <p:nvPr/>
          </p:nvSpPr>
          <p:spPr bwMode="auto">
            <a:xfrm flipH="1">
              <a:off x="4107329" y="3915054"/>
              <a:ext cx="131763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32" name="Group 212"/>
          <p:cNvGrpSpPr/>
          <p:nvPr/>
        </p:nvGrpSpPr>
        <p:grpSpPr>
          <a:xfrm>
            <a:off x="6428254" y="1586017"/>
            <a:ext cx="425118" cy="425118"/>
            <a:chOff x="5873476" y="3437215"/>
            <a:chExt cx="479426" cy="479426"/>
          </a:xfrm>
        </p:grpSpPr>
        <p:sp>
          <p:nvSpPr>
            <p:cNvPr id="633" name="Oval 37"/>
            <p:cNvSpPr>
              <a:spLocks noChangeArrowheads="1"/>
            </p:cNvSpPr>
            <p:nvPr/>
          </p:nvSpPr>
          <p:spPr bwMode="auto">
            <a:xfrm>
              <a:off x="5873476" y="3769003"/>
              <a:ext cx="149225" cy="147638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4" name="Freeform 38"/>
            <p:cNvSpPr/>
            <p:nvPr/>
          </p:nvSpPr>
          <p:spPr bwMode="auto">
            <a:xfrm>
              <a:off x="5922689" y="3437215"/>
              <a:ext cx="430213" cy="430213"/>
            </a:xfrm>
            <a:custGeom>
              <a:avLst/>
              <a:gdLst>
                <a:gd name="T0" fmla="*/ 0 w 208"/>
                <a:gd name="T1" fmla="*/ 0 h 208"/>
                <a:gd name="T2" fmla="*/ 19 w 208"/>
                <a:gd name="T3" fmla="*/ 0 h 208"/>
                <a:gd name="T4" fmla="*/ 208 w 208"/>
                <a:gd name="T5" fmla="*/ 189 h 208"/>
                <a:gd name="T6" fmla="*/ 208 w 208"/>
                <a:gd name="T7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208">
                  <a:moveTo>
                    <a:pt x="0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23" y="0"/>
                    <a:pt x="208" y="85"/>
                    <a:pt x="208" y="189"/>
                  </a:cubicBezTo>
                  <a:cubicBezTo>
                    <a:pt x="208" y="208"/>
                    <a:pt x="208" y="208"/>
                    <a:pt x="208" y="20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5" name="Freeform 39"/>
            <p:cNvSpPr/>
            <p:nvPr/>
          </p:nvSpPr>
          <p:spPr bwMode="auto">
            <a:xfrm>
              <a:off x="5922689" y="3603903"/>
              <a:ext cx="265113" cy="263525"/>
            </a:xfrm>
            <a:custGeom>
              <a:avLst/>
              <a:gdLst>
                <a:gd name="T0" fmla="*/ 0 w 128"/>
                <a:gd name="T1" fmla="*/ 0 h 128"/>
                <a:gd name="T2" fmla="*/ 19 w 128"/>
                <a:gd name="T3" fmla="*/ 0 h 128"/>
                <a:gd name="T4" fmla="*/ 128 w 128"/>
                <a:gd name="T5" fmla="*/ 109 h 128"/>
                <a:gd name="T6" fmla="*/ 128 w 128"/>
                <a:gd name="T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28">
                  <a:moveTo>
                    <a:pt x="0" y="0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79" y="0"/>
                    <a:pt x="128" y="49"/>
                    <a:pt x="128" y="109"/>
                  </a:cubicBezTo>
                  <a:cubicBezTo>
                    <a:pt x="128" y="128"/>
                    <a:pt x="128" y="128"/>
                    <a:pt x="128" y="12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36" name="Group 215"/>
          <p:cNvGrpSpPr/>
          <p:nvPr/>
        </p:nvGrpSpPr>
        <p:grpSpPr>
          <a:xfrm>
            <a:off x="9509403" y="1586017"/>
            <a:ext cx="425117" cy="425118"/>
            <a:chOff x="8602389" y="3437215"/>
            <a:chExt cx="479425" cy="479426"/>
          </a:xfrm>
        </p:grpSpPr>
        <p:sp>
          <p:nvSpPr>
            <p:cNvPr id="637" name="Freeform 51"/>
            <p:cNvSpPr/>
            <p:nvPr/>
          </p:nvSpPr>
          <p:spPr bwMode="auto">
            <a:xfrm>
              <a:off x="8750026" y="3586440"/>
              <a:ext cx="331788" cy="215900"/>
            </a:xfrm>
            <a:custGeom>
              <a:avLst/>
              <a:gdLst>
                <a:gd name="T0" fmla="*/ 0 w 209"/>
                <a:gd name="T1" fmla="*/ 0 h 136"/>
                <a:gd name="T2" fmla="*/ 209 w 209"/>
                <a:gd name="T3" fmla="*/ 0 h 136"/>
                <a:gd name="T4" fmla="*/ 169 w 209"/>
                <a:gd name="T5" fmla="*/ 136 h 136"/>
                <a:gd name="T6" fmla="*/ 37 w 209"/>
                <a:gd name="T7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" h="136">
                  <a:moveTo>
                    <a:pt x="0" y="0"/>
                  </a:moveTo>
                  <a:lnTo>
                    <a:pt x="209" y="0"/>
                  </a:lnTo>
                  <a:lnTo>
                    <a:pt x="169" y="136"/>
                  </a:lnTo>
                  <a:lnTo>
                    <a:pt x="37" y="136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8" name="Oval 52"/>
            <p:cNvSpPr>
              <a:spLocks noChangeArrowheads="1"/>
            </p:cNvSpPr>
            <p:nvPr/>
          </p:nvSpPr>
          <p:spPr bwMode="auto">
            <a:xfrm>
              <a:off x="8808764" y="3851553"/>
              <a:ext cx="66675" cy="65088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9" name="Oval 53"/>
            <p:cNvSpPr>
              <a:spLocks noChangeArrowheads="1"/>
            </p:cNvSpPr>
            <p:nvPr/>
          </p:nvSpPr>
          <p:spPr bwMode="auto">
            <a:xfrm>
              <a:off x="8950051" y="3851553"/>
              <a:ext cx="66675" cy="65088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0" name="Freeform 54"/>
            <p:cNvSpPr/>
            <p:nvPr/>
          </p:nvSpPr>
          <p:spPr bwMode="auto">
            <a:xfrm>
              <a:off x="8602389" y="3437215"/>
              <a:ext cx="206375" cy="365125"/>
            </a:xfrm>
            <a:custGeom>
              <a:avLst/>
              <a:gdLst>
                <a:gd name="T0" fmla="*/ 0 w 100"/>
                <a:gd name="T1" fmla="*/ 0 h 176"/>
                <a:gd name="T2" fmla="*/ 43 w 100"/>
                <a:gd name="T3" fmla="*/ 0 h 176"/>
                <a:gd name="T4" fmla="*/ 53 w 100"/>
                <a:gd name="T5" fmla="*/ 8 h 176"/>
                <a:gd name="T6" fmla="*/ 100 w 100"/>
                <a:gd name="T7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0" h="176">
                  <a:moveTo>
                    <a:pt x="0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7" y="0"/>
                    <a:pt x="52" y="3"/>
                    <a:pt x="53" y="8"/>
                  </a:cubicBezTo>
                  <a:cubicBezTo>
                    <a:pt x="100" y="176"/>
                    <a:pt x="100" y="176"/>
                    <a:pt x="100" y="176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41" name="Group 216"/>
          <p:cNvGrpSpPr/>
          <p:nvPr/>
        </p:nvGrpSpPr>
        <p:grpSpPr>
          <a:xfrm>
            <a:off x="10538317" y="1586017"/>
            <a:ext cx="425118" cy="425118"/>
            <a:chOff x="9512026" y="3437215"/>
            <a:chExt cx="479426" cy="479426"/>
          </a:xfrm>
        </p:grpSpPr>
        <p:sp>
          <p:nvSpPr>
            <p:cNvPr id="642" name="Freeform 55"/>
            <p:cNvSpPr/>
            <p:nvPr/>
          </p:nvSpPr>
          <p:spPr bwMode="auto">
            <a:xfrm>
              <a:off x="9659664" y="3586440"/>
              <a:ext cx="331788" cy="215900"/>
            </a:xfrm>
            <a:custGeom>
              <a:avLst/>
              <a:gdLst>
                <a:gd name="T0" fmla="*/ 0 w 209"/>
                <a:gd name="T1" fmla="*/ 0 h 136"/>
                <a:gd name="T2" fmla="*/ 209 w 209"/>
                <a:gd name="T3" fmla="*/ 0 h 136"/>
                <a:gd name="T4" fmla="*/ 169 w 209"/>
                <a:gd name="T5" fmla="*/ 136 h 136"/>
                <a:gd name="T6" fmla="*/ 37 w 209"/>
                <a:gd name="T7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" h="136">
                  <a:moveTo>
                    <a:pt x="0" y="0"/>
                  </a:moveTo>
                  <a:lnTo>
                    <a:pt x="209" y="0"/>
                  </a:lnTo>
                  <a:lnTo>
                    <a:pt x="169" y="136"/>
                  </a:lnTo>
                  <a:lnTo>
                    <a:pt x="37" y="136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3" name="Oval 56"/>
            <p:cNvSpPr>
              <a:spLocks noChangeArrowheads="1"/>
            </p:cNvSpPr>
            <p:nvPr/>
          </p:nvSpPr>
          <p:spPr bwMode="auto">
            <a:xfrm>
              <a:off x="9718401" y="3851553"/>
              <a:ext cx="66675" cy="65088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4" name="Oval 57"/>
            <p:cNvSpPr>
              <a:spLocks noChangeArrowheads="1"/>
            </p:cNvSpPr>
            <p:nvPr/>
          </p:nvSpPr>
          <p:spPr bwMode="auto">
            <a:xfrm>
              <a:off x="9859689" y="3851553"/>
              <a:ext cx="66675" cy="65088"/>
            </a:xfrm>
            <a:prstGeom prst="ellips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5" name="Freeform 58"/>
            <p:cNvSpPr/>
            <p:nvPr/>
          </p:nvSpPr>
          <p:spPr bwMode="auto">
            <a:xfrm>
              <a:off x="9512026" y="3437215"/>
              <a:ext cx="206375" cy="365125"/>
            </a:xfrm>
            <a:custGeom>
              <a:avLst/>
              <a:gdLst>
                <a:gd name="T0" fmla="*/ 0 w 100"/>
                <a:gd name="T1" fmla="*/ 0 h 176"/>
                <a:gd name="T2" fmla="*/ 43 w 100"/>
                <a:gd name="T3" fmla="*/ 0 h 176"/>
                <a:gd name="T4" fmla="*/ 53 w 100"/>
                <a:gd name="T5" fmla="*/ 8 h 176"/>
                <a:gd name="T6" fmla="*/ 100 w 100"/>
                <a:gd name="T7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0" h="176">
                  <a:moveTo>
                    <a:pt x="0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7" y="0"/>
                    <a:pt x="52" y="3"/>
                    <a:pt x="53" y="8"/>
                  </a:cubicBezTo>
                  <a:cubicBezTo>
                    <a:pt x="100" y="176"/>
                    <a:pt x="100" y="176"/>
                    <a:pt x="100" y="176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6" name="Freeform 59"/>
            <p:cNvSpPr/>
            <p:nvPr/>
          </p:nvSpPr>
          <p:spPr bwMode="auto">
            <a:xfrm>
              <a:off x="9708876" y="3470553"/>
              <a:ext cx="247650" cy="115888"/>
            </a:xfrm>
            <a:custGeom>
              <a:avLst/>
              <a:gdLst>
                <a:gd name="T0" fmla="*/ 0 w 156"/>
                <a:gd name="T1" fmla="*/ 73 h 73"/>
                <a:gd name="T2" fmla="*/ 78 w 156"/>
                <a:gd name="T3" fmla="*/ 0 h 73"/>
                <a:gd name="T4" fmla="*/ 156 w 156"/>
                <a:gd name="T5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6" h="73">
                  <a:moveTo>
                    <a:pt x="0" y="73"/>
                  </a:moveTo>
                  <a:lnTo>
                    <a:pt x="78" y="0"/>
                  </a:lnTo>
                  <a:lnTo>
                    <a:pt x="156" y="73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47" name="Group 213"/>
          <p:cNvGrpSpPr/>
          <p:nvPr/>
        </p:nvGrpSpPr>
        <p:grpSpPr>
          <a:xfrm>
            <a:off x="7528062" y="1586017"/>
            <a:ext cx="425117" cy="425118"/>
            <a:chOff x="6783114" y="3437215"/>
            <a:chExt cx="479425" cy="479426"/>
          </a:xfrm>
        </p:grpSpPr>
        <p:sp>
          <p:nvSpPr>
            <p:cNvPr id="648" name="Freeform 152"/>
            <p:cNvSpPr/>
            <p:nvPr/>
          </p:nvSpPr>
          <p:spPr bwMode="auto">
            <a:xfrm>
              <a:off x="7138714" y="3653115"/>
              <a:ext cx="123825" cy="165100"/>
            </a:xfrm>
            <a:custGeom>
              <a:avLst/>
              <a:gdLst>
                <a:gd name="T0" fmla="*/ 0 w 60"/>
                <a:gd name="T1" fmla="*/ 0 h 80"/>
                <a:gd name="T2" fmla="*/ 20 w 60"/>
                <a:gd name="T3" fmla="*/ 0 h 80"/>
                <a:gd name="T4" fmla="*/ 60 w 60"/>
                <a:gd name="T5" fmla="*/ 40 h 80"/>
                <a:gd name="T6" fmla="*/ 20 w 60"/>
                <a:gd name="T7" fmla="*/ 80 h 80"/>
                <a:gd name="T8" fmla="*/ 0 w 60"/>
                <a:gd name="T9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80">
                  <a:moveTo>
                    <a:pt x="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42" y="0"/>
                    <a:pt x="60" y="18"/>
                    <a:pt x="60" y="40"/>
                  </a:cubicBezTo>
                  <a:cubicBezTo>
                    <a:pt x="60" y="62"/>
                    <a:pt x="42" y="80"/>
                    <a:pt x="20" y="80"/>
                  </a:cubicBezTo>
                  <a:cubicBezTo>
                    <a:pt x="0" y="80"/>
                    <a:pt x="0" y="80"/>
                    <a:pt x="0" y="8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9" name="Line 153"/>
            <p:cNvSpPr>
              <a:spLocks noChangeShapeType="1"/>
            </p:cNvSpPr>
            <p:nvPr/>
          </p:nvSpPr>
          <p:spPr bwMode="auto">
            <a:xfrm>
              <a:off x="6865664" y="3437215"/>
              <a:ext cx="0" cy="8255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0" name="Line 154"/>
            <p:cNvSpPr>
              <a:spLocks noChangeShapeType="1"/>
            </p:cNvSpPr>
            <p:nvPr/>
          </p:nvSpPr>
          <p:spPr bwMode="auto">
            <a:xfrm>
              <a:off x="6956151" y="3437215"/>
              <a:ext cx="0" cy="8255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1" name="Line 155"/>
            <p:cNvSpPr>
              <a:spLocks noChangeShapeType="1"/>
            </p:cNvSpPr>
            <p:nvPr/>
          </p:nvSpPr>
          <p:spPr bwMode="auto">
            <a:xfrm>
              <a:off x="7056164" y="3437215"/>
              <a:ext cx="0" cy="8255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2" name="Freeform 156"/>
            <p:cNvSpPr/>
            <p:nvPr/>
          </p:nvSpPr>
          <p:spPr bwMode="auto">
            <a:xfrm>
              <a:off x="6783114" y="3648353"/>
              <a:ext cx="347663" cy="268288"/>
            </a:xfrm>
            <a:custGeom>
              <a:avLst/>
              <a:gdLst>
                <a:gd name="T0" fmla="*/ 168 w 168"/>
                <a:gd name="T1" fmla="*/ 0 h 130"/>
                <a:gd name="T2" fmla="*/ 168 w 168"/>
                <a:gd name="T3" fmla="*/ 98 h 130"/>
                <a:gd name="T4" fmla="*/ 136 w 168"/>
                <a:gd name="T5" fmla="*/ 130 h 130"/>
                <a:gd name="T6" fmla="*/ 32 w 168"/>
                <a:gd name="T7" fmla="*/ 130 h 130"/>
                <a:gd name="T8" fmla="*/ 0 w 168"/>
                <a:gd name="T9" fmla="*/ 98 h 130"/>
                <a:gd name="T10" fmla="*/ 0 w 168"/>
                <a:gd name="T11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" h="130">
                  <a:moveTo>
                    <a:pt x="168" y="0"/>
                  </a:moveTo>
                  <a:cubicBezTo>
                    <a:pt x="168" y="98"/>
                    <a:pt x="168" y="98"/>
                    <a:pt x="168" y="98"/>
                  </a:cubicBezTo>
                  <a:cubicBezTo>
                    <a:pt x="168" y="116"/>
                    <a:pt x="154" y="130"/>
                    <a:pt x="136" y="130"/>
                  </a:cubicBezTo>
                  <a:cubicBezTo>
                    <a:pt x="32" y="130"/>
                    <a:pt x="32" y="130"/>
                    <a:pt x="32" y="130"/>
                  </a:cubicBezTo>
                  <a:cubicBezTo>
                    <a:pt x="14" y="130"/>
                    <a:pt x="0" y="116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3" name="Freeform 157"/>
            <p:cNvSpPr/>
            <p:nvPr/>
          </p:nvSpPr>
          <p:spPr bwMode="auto">
            <a:xfrm>
              <a:off x="6783114" y="3586440"/>
              <a:ext cx="347663" cy="79375"/>
            </a:xfrm>
            <a:custGeom>
              <a:avLst/>
              <a:gdLst>
                <a:gd name="T0" fmla="*/ 0 w 168"/>
                <a:gd name="T1" fmla="*/ 38 h 38"/>
                <a:gd name="T2" fmla="*/ 0 w 168"/>
                <a:gd name="T3" fmla="*/ 4 h 38"/>
                <a:gd name="T4" fmla="*/ 4 w 168"/>
                <a:gd name="T5" fmla="*/ 0 h 38"/>
                <a:gd name="T6" fmla="*/ 164 w 168"/>
                <a:gd name="T7" fmla="*/ 0 h 38"/>
                <a:gd name="T8" fmla="*/ 168 w 168"/>
                <a:gd name="T9" fmla="*/ 4 h 38"/>
                <a:gd name="T10" fmla="*/ 168 w 168"/>
                <a:gd name="T11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" h="38">
                  <a:moveTo>
                    <a:pt x="0" y="3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166" y="0"/>
                    <a:pt x="168" y="2"/>
                    <a:pt x="168" y="4"/>
                  </a:cubicBezTo>
                  <a:cubicBezTo>
                    <a:pt x="168" y="38"/>
                    <a:pt x="168" y="38"/>
                    <a:pt x="168" y="3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54" name="Group 214"/>
          <p:cNvGrpSpPr/>
          <p:nvPr/>
        </p:nvGrpSpPr>
        <p:grpSpPr>
          <a:xfrm>
            <a:off x="8522304" y="1602458"/>
            <a:ext cx="425117" cy="395556"/>
            <a:chOff x="7692751" y="3454678"/>
            <a:chExt cx="479425" cy="446087"/>
          </a:xfrm>
        </p:grpSpPr>
        <p:sp>
          <p:nvSpPr>
            <p:cNvPr id="655" name="Freeform 158"/>
            <p:cNvSpPr/>
            <p:nvPr/>
          </p:nvSpPr>
          <p:spPr bwMode="auto">
            <a:xfrm>
              <a:off x="7692751" y="3454678"/>
              <a:ext cx="479425" cy="247650"/>
            </a:xfrm>
            <a:custGeom>
              <a:avLst/>
              <a:gdLst>
                <a:gd name="T0" fmla="*/ 302 w 302"/>
                <a:gd name="T1" fmla="*/ 78 h 156"/>
                <a:gd name="T2" fmla="*/ 151 w 302"/>
                <a:gd name="T3" fmla="*/ 0 h 156"/>
                <a:gd name="T4" fmla="*/ 0 w 302"/>
                <a:gd name="T5" fmla="*/ 78 h 156"/>
                <a:gd name="T6" fmla="*/ 0 w 302"/>
                <a:gd name="T7" fmla="*/ 78 h 156"/>
                <a:gd name="T8" fmla="*/ 151 w 302"/>
                <a:gd name="T9" fmla="*/ 156 h 156"/>
                <a:gd name="T10" fmla="*/ 302 w 302"/>
                <a:gd name="T11" fmla="*/ 78 h 156"/>
                <a:gd name="T12" fmla="*/ 302 w 302"/>
                <a:gd name="T13" fmla="*/ 7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2" h="156">
                  <a:moveTo>
                    <a:pt x="302" y="78"/>
                  </a:moveTo>
                  <a:lnTo>
                    <a:pt x="151" y="0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151" y="156"/>
                  </a:lnTo>
                  <a:lnTo>
                    <a:pt x="302" y="78"/>
                  </a:lnTo>
                  <a:lnTo>
                    <a:pt x="302" y="78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6" name="Freeform 159"/>
            <p:cNvSpPr/>
            <p:nvPr/>
          </p:nvSpPr>
          <p:spPr bwMode="auto">
            <a:xfrm>
              <a:off x="7692751" y="3653115"/>
              <a:ext cx="479425" cy="149225"/>
            </a:xfrm>
            <a:custGeom>
              <a:avLst/>
              <a:gdLst>
                <a:gd name="T0" fmla="*/ 281 w 302"/>
                <a:gd name="T1" fmla="*/ 0 h 94"/>
                <a:gd name="T2" fmla="*/ 302 w 302"/>
                <a:gd name="T3" fmla="*/ 10 h 94"/>
                <a:gd name="T4" fmla="*/ 302 w 302"/>
                <a:gd name="T5" fmla="*/ 10 h 94"/>
                <a:gd name="T6" fmla="*/ 151 w 302"/>
                <a:gd name="T7" fmla="*/ 94 h 94"/>
                <a:gd name="T8" fmla="*/ 0 w 302"/>
                <a:gd name="T9" fmla="*/ 10 h 94"/>
                <a:gd name="T10" fmla="*/ 0 w 302"/>
                <a:gd name="T11" fmla="*/ 10 h 94"/>
                <a:gd name="T12" fmla="*/ 21 w 302"/>
                <a:gd name="T13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2" h="94">
                  <a:moveTo>
                    <a:pt x="281" y="0"/>
                  </a:moveTo>
                  <a:lnTo>
                    <a:pt x="302" y="10"/>
                  </a:lnTo>
                  <a:lnTo>
                    <a:pt x="302" y="10"/>
                  </a:lnTo>
                  <a:lnTo>
                    <a:pt x="151" y="9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1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7" name="Freeform 160"/>
            <p:cNvSpPr/>
            <p:nvPr/>
          </p:nvSpPr>
          <p:spPr bwMode="auto">
            <a:xfrm>
              <a:off x="7692751" y="3751540"/>
              <a:ext cx="479425" cy="149225"/>
            </a:xfrm>
            <a:custGeom>
              <a:avLst/>
              <a:gdLst>
                <a:gd name="T0" fmla="*/ 281 w 302"/>
                <a:gd name="T1" fmla="*/ 0 h 94"/>
                <a:gd name="T2" fmla="*/ 302 w 302"/>
                <a:gd name="T3" fmla="*/ 11 h 94"/>
                <a:gd name="T4" fmla="*/ 302 w 302"/>
                <a:gd name="T5" fmla="*/ 11 h 94"/>
                <a:gd name="T6" fmla="*/ 151 w 302"/>
                <a:gd name="T7" fmla="*/ 94 h 94"/>
                <a:gd name="T8" fmla="*/ 0 w 302"/>
                <a:gd name="T9" fmla="*/ 11 h 94"/>
                <a:gd name="T10" fmla="*/ 0 w 302"/>
                <a:gd name="T11" fmla="*/ 11 h 94"/>
                <a:gd name="T12" fmla="*/ 21 w 302"/>
                <a:gd name="T13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2" h="94">
                  <a:moveTo>
                    <a:pt x="281" y="0"/>
                  </a:moveTo>
                  <a:lnTo>
                    <a:pt x="302" y="11"/>
                  </a:lnTo>
                  <a:lnTo>
                    <a:pt x="302" y="11"/>
                  </a:lnTo>
                  <a:lnTo>
                    <a:pt x="151" y="9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1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58" name="Group 217"/>
          <p:cNvGrpSpPr/>
          <p:nvPr/>
        </p:nvGrpSpPr>
        <p:grpSpPr>
          <a:xfrm>
            <a:off x="1368208" y="2482061"/>
            <a:ext cx="447640" cy="447640"/>
            <a:chOff x="1215123" y="4389034"/>
            <a:chExt cx="504826" cy="504825"/>
          </a:xfrm>
        </p:grpSpPr>
        <p:sp>
          <p:nvSpPr>
            <p:cNvPr id="659" name="Freeform 161"/>
            <p:cNvSpPr/>
            <p:nvPr/>
          </p:nvSpPr>
          <p:spPr bwMode="auto">
            <a:xfrm>
              <a:off x="1215123" y="4389034"/>
              <a:ext cx="504825" cy="504825"/>
            </a:xfrm>
            <a:custGeom>
              <a:avLst/>
              <a:gdLst>
                <a:gd name="T0" fmla="*/ 52 w 244"/>
                <a:gd name="T1" fmla="*/ 0 h 244"/>
                <a:gd name="T2" fmla="*/ 16 w 244"/>
                <a:gd name="T3" fmla="*/ 31 h 244"/>
                <a:gd name="T4" fmla="*/ 16 w 244"/>
                <a:gd name="T5" fmla="*/ 31 h 244"/>
                <a:gd name="T6" fmla="*/ 86 w 244"/>
                <a:gd name="T7" fmla="*/ 157 h 244"/>
                <a:gd name="T8" fmla="*/ 213 w 244"/>
                <a:gd name="T9" fmla="*/ 228 h 244"/>
                <a:gd name="T10" fmla="*/ 213 w 244"/>
                <a:gd name="T11" fmla="*/ 228 h 244"/>
                <a:gd name="T12" fmla="*/ 244 w 244"/>
                <a:gd name="T13" fmla="*/ 192 h 244"/>
                <a:gd name="T14" fmla="*/ 192 w 244"/>
                <a:gd name="T15" fmla="*/ 148 h 244"/>
                <a:gd name="T16" fmla="*/ 156 w 244"/>
                <a:gd name="T17" fmla="*/ 172 h 244"/>
                <a:gd name="T18" fmla="*/ 72 w 244"/>
                <a:gd name="T19" fmla="*/ 88 h 244"/>
                <a:gd name="T20" fmla="*/ 96 w 244"/>
                <a:gd name="T21" fmla="*/ 52 h 244"/>
                <a:gd name="T22" fmla="*/ 52 w 244"/>
                <a:gd name="T23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4" h="244">
                  <a:moveTo>
                    <a:pt x="52" y="0"/>
                  </a:move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0" y="46"/>
                    <a:pt x="31" y="103"/>
                    <a:pt x="86" y="157"/>
                  </a:cubicBezTo>
                  <a:cubicBezTo>
                    <a:pt x="140" y="212"/>
                    <a:pt x="198" y="244"/>
                    <a:pt x="213" y="228"/>
                  </a:cubicBezTo>
                  <a:cubicBezTo>
                    <a:pt x="213" y="228"/>
                    <a:pt x="213" y="228"/>
                    <a:pt x="213" y="228"/>
                  </a:cubicBezTo>
                  <a:cubicBezTo>
                    <a:pt x="244" y="192"/>
                    <a:pt x="244" y="192"/>
                    <a:pt x="244" y="192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56" y="172"/>
                    <a:pt x="156" y="172"/>
                    <a:pt x="156" y="172"/>
                  </a:cubicBezTo>
                  <a:cubicBezTo>
                    <a:pt x="72" y="88"/>
                    <a:pt x="72" y="88"/>
                    <a:pt x="72" y="88"/>
                  </a:cubicBezTo>
                  <a:cubicBezTo>
                    <a:pt x="96" y="52"/>
                    <a:pt x="96" y="52"/>
                    <a:pt x="96" y="52"/>
                  </a:cubicBezTo>
                  <a:lnTo>
                    <a:pt x="52" y="0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0" name="Freeform 162"/>
            <p:cNvSpPr/>
            <p:nvPr/>
          </p:nvSpPr>
          <p:spPr bwMode="auto">
            <a:xfrm>
              <a:off x="1604061" y="4389034"/>
              <a:ext cx="115888" cy="115888"/>
            </a:xfrm>
            <a:custGeom>
              <a:avLst/>
              <a:gdLst>
                <a:gd name="T0" fmla="*/ 0 w 73"/>
                <a:gd name="T1" fmla="*/ 0 h 73"/>
                <a:gd name="T2" fmla="*/ 73 w 73"/>
                <a:gd name="T3" fmla="*/ 0 h 73"/>
                <a:gd name="T4" fmla="*/ 73 w 73"/>
                <a:gd name="T5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3" h="73">
                  <a:moveTo>
                    <a:pt x="0" y="0"/>
                  </a:moveTo>
                  <a:lnTo>
                    <a:pt x="73" y="0"/>
                  </a:lnTo>
                  <a:lnTo>
                    <a:pt x="73" y="73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1" name="Line 163"/>
            <p:cNvSpPr>
              <a:spLocks noChangeShapeType="1"/>
            </p:cNvSpPr>
            <p:nvPr/>
          </p:nvSpPr>
          <p:spPr bwMode="auto">
            <a:xfrm flipH="1">
              <a:off x="1537386" y="4389034"/>
              <a:ext cx="182563" cy="182563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62" name="Group 218"/>
          <p:cNvGrpSpPr/>
          <p:nvPr/>
        </p:nvGrpSpPr>
        <p:grpSpPr>
          <a:xfrm>
            <a:off x="2355192" y="2482061"/>
            <a:ext cx="447640" cy="447640"/>
            <a:chOff x="2124761" y="4389034"/>
            <a:chExt cx="504825" cy="504825"/>
          </a:xfrm>
        </p:grpSpPr>
        <p:sp>
          <p:nvSpPr>
            <p:cNvPr id="663" name="Freeform 164"/>
            <p:cNvSpPr/>
            <p:nvPr/>
          </p:nvSpPr>
          <p:spPr bwMode="auto">
            <a:xfrm>
              <a:off x="2124761" y="4389034"/>
              <a:ext cx="504825" cy="504825"/>
            </a:xfrm>
            <a:custGeom>
              <a:avLst/>
              <a:gdLst>
                <a:gd name="T0" fmla="*/ 52 w 244"/>
                <a:gd name="T1" fmla="*/ 0 h 244"/>
                <a:gd name="T2" fmla="*/ 16 w 244"/>
                <a:gd name="T3" fmla="*/ 31 h 244"/>
                <a:gd name="T4" fmla="*/ 16 w 244"/>
                <a:gd name="T5" fmla="*/ 31 h 244"/>
                <a:gd name="T6" fmla="*/ 86 w 244"/>
                <a:gd name="T7" fmla="*/ 157 h 244"/>
                <a:gd name="T8" fmla="*/ 213 w 244"/>
                <a:gd name="T9" fmla="*/ 228 h 244"/>
                <a:gd name="T10" fmla="*/ 213 w 244"/>
                <a:gd name="T11" fmla="*/ 228 h 244"/>
                <a:gd name="T12" fmla="*/ 244 w 244"/>
                <a:gd name="T13" fmla="*/ 192 h 244"/>
                <a:gd name="T14" fmla="*/ 192 w 244"/>
                <a:gd name="T15" fmla="*/ 148 h 244"/>
                <a:gd name="T16" fmla="*/ 156 w 244"/>
                <a:gd name="T17" fmla="*/ 172 h 244"/>
                <a:gd name="T18" fmla="*/ 72 w 244"/>
                <a:gd name="T19" fmla="*/ 88 h 244"/>
                <a:gd name="T20" fmla="*/ 96 w 244"/>
                <a:gd name="T21" fmla="*/ 52 h 244"/>
                <a:gd name="T22" fmla="*/ 52 w 244"/>
                <a:gd name="T23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4" h="244">
                  <a:moveTo>
                    <a:pt x="52" y="0"/>
                  </a:move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0" y="46"/>
                    <a:pt x="31" y="103"/>
                    <a:pt x="86" y="157"/>
                  </a:cubicBezTo>
                  <a:cubicBezTo>
                    <a:pt x="140" y="212"/>
                    <a:pt x="198" y="244"/>
                    <a:pt x="213" y="228"/>
                  </a:cubicBezTo>
                  <a:cubicBezTo>
                    <a:pt x="213" y="228"/>
                    <a:pt x="213" y="228"/>
                    <a:pt x="213" y="228"/>
                  </a:cubicBezTo>
                  <a:cubicBezTo>
                    <a:pt x="244" y="192"/>
                    <a:pt x="244" y="192"/>
                    <a:pt x="244" y="192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56" y="172"/>
                    <a:pt x="156" y="172"/>
                    <a:pt x="156" y="172"/>
                  </a:cubicBezTo>
                  <a:cubicBezTo>
                    <a:pt x="72" y="88"/>
                    <a:pt x="72" y="88"/>
                    <a:pt x="72" y="88"/>
                  </a:cubicBezTo>
                  <a:cubicBezTo>
                    <a:pt x="96" y="52"/>
                    <a:pt x="96" y="52"/>
                    <a:pt x="96" y="52"/>
                  </a:cubicBezTo>
                  <a:lnTo>
                    <a:pt x="52" y="0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4" name="Freeform 165"/>
            <p:cNvSpPr/>
            <p:nvPr/>
          </p:nvSpPr>
          <p:spPr bwMode="auto">
            <a:xfrm>
              <a:off x="2448611" y="4455709"/>
              <a:ext cx="114300" cy="115888"/>
            </a:xfrm>
            <a:custGeom>
              <a:avLst/>
              <a:gdLst>
                <a:gd name="T0" fmla="*/ 72 w 72"/>
                <a:gd name="T1" fmla="*/ 73 h 73"/>
                <a:gd name="T2" fmla="*/ 0 w 72"/>
                <a:gd name="T3" fmla="*/ 73 h 73"/>
                <a:gd name="T4" fmla="*/ 0 w 72"/>
                <a:gd name="T5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" h="73">
                  <a:moveTo>
                    <a:pt x="72" y="73"/>
                  </a:moveTo>
                  <a:lnTo>
                    <a:pt x="0" y="73"/>
                  </a:ln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5" name="Line 166"/>
            <p:cNvSpPr>
              <a:spLocks noChangeShapeType="1"/>
            </p:cNvSpPr>
            <p:nvPr/>
          </p:nvSpPr>
          <p:spPr bwMode="auto">
            <a:xfrm flipV="1">
              <a:off x="2448611" y="4389034"/>
              <a:ext cx="180975" cy="182563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666" name="Freeform 167"/>
          <p:cNvSpPr/>
          <p:nvPr/>
        </p:nvSpPr>
        <p:spPr bwMode="auto">
          <a:xfrm>
            <a:off x="3371357" y="2459642"/>
            <a:ext cx="447640" cy="446233"/>
          </a:xfrm>
          <a:custGeom>
            <a:avLst/>
            <a:gdLst>
              <a:gd name="T0" fmla="*/ 244 w 244"/>
              <a:gd name="T1" fmla="*/ 52 h 244"/>
              <a:gd name="T2" fmla="*/ 213 w 244"/>
              <a:gd name="T3" fmla="*/ 16 h 244"/>
              <a:gd name="T4" fmla="*/ 213 w 244"/>
              <a:gd name="T5" fmla="*/ 16 h 244"/>
              <a:gd name="T6" fmla="*/ 87 w 244"/>
              <a:gd name="T7" fmla="*/ 86 h 244"/>
              <a:gd name="T8" fmla="*/ 16 w 244"/>
              <a:gd name="T9" fmla="*/ 213 h 244"/>
              <a:gd name="T10" fmla="*/ 16 w 244"/>
              <a:gd name="T11" fmla="*/ 213 h 244"/>
              <a:gd name="T12" fmla="*/ 52 w 244"/>
              <a:gd name="T13" fmla="*/ 244 h 244"/>
              <a:gd name="T14" fmla="*/ 96 w 244"/>
              <a:gd name="T15" fmla="*/ 192 h 244"/>
              <a:gd name="T16" fmla="*/ 72 w 244"/>
              <a:gd name="T17" fmla="*/ 156 h 244"/>
              <a:gd name="T18" fmla="*/ 156 w 244"/>
              <a:gd name="T19" fmla="*/ 72 h 244"/>
              <a:gd name="T20" fmla="*/ 192 w 244"/>
              <a:gd name="T21" fmla="*/ 96 h 244"/>
              <a:gd name="T22" fmla="*/ 244 w 244"/>
              <a:gd name="T23" fmla="*/ 52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44" h="244">
                <a:moveTo>
                  <a:pt x="244" y="52"/>
                </a:moveTo>
                <a:cubicBezTo>
                  <a:pt x="213" y="16"/>
                  <a:pt x="213" y="16"/>
                  <a:pt x="213" y="16"/>
                </a:cubicBezTo>
                <a:cubicBezTo>
                  <a:pt x="213" y="16"/>
                  <a:pt x="213" y="16"/>
                  <a:pt x="213" y="16"/>
                </a:cubicBezTo>
                <a:cubicBezTo>
                  <a:pt x="198" y="0"/>
                  <a:pt x="141" y="31"/>
                  <a:pt x="87" y="86"/>
                </a:cubicBezTo>
                <a:cubicBezTo>
                  <a:pt x="32" y="140"/>
                  <a:pt x="0" y="198"/>
                  <a:pt x="16" y="213"/>
                </a:cubicBezTo>
                <a:cubicBezTo>
                  <a:pt x="16" y="213"/>
                  <a:pt x="16" y="213"/>
                  <a:pt x="16" y="213"/>
                </a:cubicBezTo>
                <a:cubicBezTo>
                  <a:pt x="52" y="244"/>
                  <a:pt x="52" y="244"/>
                  <a:pt x="52" y="244"/>
                </a:cubicBezTo>
                <a:cubicBezTo>
                  <a:pt x="96" y="192"/>
                  <a:pt x="96" y="192"/>
                  <a:pt x="96" y="192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156" y="72"/>
                  <a:pt x="156" y="72"/>
                  <a:pt x="156" y="72"/>
                </a:cubicBezTo>
                <a:cubicBezTo>
                  <a:pt x="192" y="96"/>
                  <a:pt x="192" y="96"/>
                  <a:pt x="192" y="96"/>
                </a:cubicBezTo>
                <a:lnTo>
                  <a:pt x="244" y="52"/>
                </a:ln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667" name="Group 219"/>
          <p:cNvGrpSpPr/>
          <p:nvPr/>
        </p:nvGrpSpPr>
        <p:grpSpPr>
          <a:xfrm>
            <a:off x="4377326" y="2482060"/>
            <a:ext cx="425117" cy="425117"/>
            <a:chOff x="3969436" y="4389034"/>
            <a:chExt cx="479425" cy="479425"/>
          </a:xfrm>
        </p:grpSpPr>
        <p:sp>
          <p:nvSpPr>
            <p:cNvPr id="668" name="Freeform 168"/>
            <p:cNvSpPr/>
            <p:nvPr/>
          </p:nvSpPr>
          <p:spPr bwMode="auto">
            <a:xfrm>
              <a:off x="4159936" y="4455709"/>
              <a:ext cx="115888" cy="115888"/>
            </a:xfrm>
            <a:custGeom>
              <a:avLst/>
              <a:gdLst>
                <a:gd name="T0" fmla="*/ 73 w 73"/>
                <a:gd name="T1" fmla="*/ 73 h 73"/>
                <a:gd name="T2" fmla="*/ 0 w 73"/>
                <a:gd name="T3" fmla="*/ 73 h 73"/>
                <a:gd name="T4" fmla="*/ 0 w 73"/>
                <a:gd name="T5" fmla="*/ 0 h 73"/>
                <a:gd name="T6" fmla="*/ 73 w 73"/>
                <a:gd name="T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" h="73">
                  <a:moveTo>
                    <a:pt x="73" y="73"/>
                  </a:moveTo>
                  <a:lnTo>
                    <a:pt x="0" y="73"/>
                  </a:lnTo>
                  <a:lnTo>
                    <a:pt x="0" y="0"/>
                  </a:lnTo>
                  <a:lnTo>
                    <a:pt x="73" y="73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9" name="Freeform 169"/>
            <p:cNvSpPr/>
            <p:nvPr/>
          </p:nvSpPr>
          <p:spPr bwMode="auto">
            <a:xfrm>
              <a:off x="4332973" y="4389034"/>
              <a:ext cx="115888" cy="115888"/>
            </a:xfrm>
            <a:custGeom>
              <a:avLst/>
              <a:gdLst>
                <a:gd name="T0" fmla="*/ 73 w 73"/>
                <a:gd name="T1" fmla="*/ 73 h 73"/>
                <a:gd name="T2" fmla="*/ 0 w 73"/>
                <a:gd name="T3" fmla="*/ 73 h 73"/>
                <a:gd name="T4" fmla="*/ 0 w 73"/>
                <a:gd name="T5" fmla="*/ 0 h 73"/>
                <a:gd name="T6" fmla="*/ 73 w 73"/>
                <a:gd name="T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3" h="73">
                  <a:moveTo>
                    <a:pt x="73" y="73"/>
                  </a:moveTo>
                  <a:lnTo>
                    <a:pt x="0" y="73"/>
                  </a:lnTo>
                  <a:lnTo>
                    <a:pt x="0" y="0"/>
                  </a:lnTo>
                  <a:lnTo>
                    <a:pt x="73" y="73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0" name="Freeform 170"/>
            <p:cNvSpPr/>
            <p:nvPr/>
          </p:nvSpPr>
          <p:spPr bwMode="auto">
            <a:xfrm>
              <a:off x="3969436" y="4455709"/>
              <a:ext cx="306388" cy="412750"/>
            </a:xfrm>
            <a:custGeom>
              <a:avLst/>
              <a:gdLst>
                <a:gd name="T0" fmla="*/ 92 w 148"/>
                <a:gd name="T1" fmla="*/ 0 h 200"/>
                <a:gd name="T2" fmla="*/ 4 w 148"/>
                <a:gd name="T3" fmla="*/ 0 h 200"/>
                <a:gd name="T4" fmla="*/ 0 w 148"/>
                <a:gd name="T5" fmla="*/ 4 h 200"/>
                <a:gd name="T6" fmla="*/ 0 w 148"/>
                <a:gd name="T7" fmla="*/ 196 h 200"/>
                <a:gd name="T8" fmla="*/ 4 w 148"/>
                <a:gd name="T9" fmla="*/ 200 h 200"/>
                <a:gd name="T10" fmla="*/ 144 w 148"/>
                <a:gd name="T11" fmla="*/ 200 h 200"/>
                <a:gd name="T12" fmla="*/ 148 w 148"/>
                <a:gd name="T13" fmla="*/ 196 h 200"/>
                <a:gd name="T14" fmla="*/ 148 w 148"/>
                <a:gd name="T15" fmla="*/ 5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200">
                  <a:moveTo>
                    <a:pt x="9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8"/>
                    <a:pt x="2" y="200"/>
                    <a:pt x="4" y="200"/>
                  </a:cubicBezTo>
                  <a:cubicBezTo>
                    <a:pt x="144" y="200"/>
                    <a:pt x="144" y="200"/>
                    <a:pt x="144" y="200"/>
                  </a:cubicBezTo>
                  <a:cubicBezTo>
                    <a:pt x="146" y="200"/>
                    <a:pt x="148" y="198"/>
                    <a:pt x="148" y="196"/>
                  </a:cubicBezTo>
                  <a:cubicBezTo>
                    <a:pt x="148" y="56"/>
                    <a:pt x="148" y="56"/>
                    <a:pt x="148" y="56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1" name="Freeform 171"/>
            <p:cNvSpPr/>
            <p:nvPr/>
          </p:nvSpPr>
          <p:spPr bwMode="auto">
            <a:xfrm>
              <a:off x="4325036" y="4504921"/>
              <a:ext cx="123825" cy="298450"/>
            </a:xfrm>
            <a:custGeom>
              <a:avLst/>
              <a:gdLst>
                <a:gd name="T0" fmla="*/ 0 w 60"/>
                <a:gd name="T1" fmla="*/ 144 h 144"/>
                <a:gd name="T2" fmla="*/ 56 w 60"/>
                <a:gd name="T3" fmla="*/ 144 h 144"/>
                <a:gd name="T4" fmla="*/ 60 w 60"/>
                <a:gd name="T5" fmla="*/ 140 h 144"/>
                <a:gd name="T6" fmla="*/ 60 w 60"/>
                <a:gd name="T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" h="144">
                  <a:moveTo>
                    <a:pt x="0" y="144"/>
                  </a:moveTo>
                  <a:cubicBezTo>
                    <a:pt x="56" y="144"/>
                    <a:pt x="56" y="144"/>
                    <a:pt x="56" y="144"/>
                  </a:cubicBezTo>
                  <a:cubicBezTo>
                    <a:pt x="58" y="144"/>
                    <a:pt x="60" y="142"/>
                    <a:pt x="60" y="140"/>
                  </a:cubicBezTo>
                  <a:cubicBezTo>
                    <a:pt x="60" y="0"/>
                    <a:pt x="60" y="0"/>
                    <a:pt x="60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2" name="Freeform 172"/>
            <p:cNvSpPr/>
            <p:nvPr/>
          </p:nvSpPr>
          <p:spPr bwMode="auto">
            <a:xfrm>
              <a:off x="4142473" y="4389034"/>
              <a:ext cx="190500" cy="17463"/>
            </a:xfrm>
            <a:custGeom>
              <a:avLst/>
              <a:gdLst>
                <a:gd name="T0" fmla="*/ 92 w 92"/>
                <a:gd name="T1" fmla="*/ 0 h 8"/>
                <a:gd name="T2" fmla="*/ 4 w 92"/>
                <a:gd name="T3" fmla="*/ 0 h 8"/>
                <a:gd name="T4" fmla="*/ 0 w 92"/>
                <a:gd name="T5" fmla="*/ 4 h 8"/>
                <a:gd name="T6" fmla="*/ 0 w 92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8">
                  <a:moveTo>
                    <a:pt x="92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8"/>
                    <a:pt x="0" y="8"/>
                    <a:pt x="0" y="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73" name="Group 220"/>
          <p:cNvGrpSpPr/>
          <p:nvPr/>
        </p:nvGrpSpPr>
        <p:grpSpPr>
          <a:xfrm>
            <a:off x="5333517" y="2528388"/>
            <a:ext cx="425117" cy="337842"/>
            <a:chOff x="4879073" y="4438246"/>
            <a:chExt cx="479425" cy="381000"/>
          </a:xfrm>
        </p:grpSpPr>
        <p:sp>
          <p:nvSpPr>
            <p:cNvPr id="674" name="Freeform 173"/>
            <p:cNvSpPr/>
            <p:nvPr/>
          </p:nvSpPr>
          <p:spPr bwMode="auto">
            <a:xfrm>
              <a:off x="4879073" y="4438246"/>
              <a:ext cx="479425" cy="381000"/>
            </a:xfrm>
            <a:custGeom>
              <a:avLst/>
              <a:gdLst>
                <a:gd name="T0" fmla="*/ 116 w 232"/>
                <a:gd name="T1" fmla="*/ 24 h 184"/>
                <a:gd name="T2" fmla="*/ 224 w 232"/>
                <a:gd name="T3" fmla="*/ 24 h 184"/>
                <a:gd name="T4" fmla="*/ 232 w 232"/>
                <a:gd name="T5" fmla="*/ 32 h 184"/>
                <a:gd name="T6" fmla="*/ 232 w 232"/>
                <a:gd name="T7" fmla="*/ 176 h 184"/>
                <a:gd name="T8" fmla="*/ 224 w 232"/>
                <a:gd name="T9" fmla="*/ 184 h 184"/>
                <a:gd name="T10" fmla="*/ 8 w 232"/>
                <a:gd name="T11" fmla="*/ 184 h 184"/>
                <a:gd name="T12" fmla="*/ 0 w 232"/>
                <a:gd name="T13" fmla="*/ 176 h 184"/>
                <a:gd name="T14" fmla="*/ 0 w 232"/>
                <a:gd name="T15" fmla="*/ 8 h 184"/>
                <a:gd name="T16" fmla="*/ 8 w 232"/>
                <a:gd name="T17" fmla="*/ 0 h 184"/>
                <a:gd name="T18" fmla="*/ 85 w 232"/>
                <a:gd name="T19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2" h="184">
                  <a:moveTo>
                    <a:pt x="116" y="24"/>
                  </a:moveTo>
                  <a:cubicBezTo>
                    <a:pt x="224" y="24"/>
                    <a:pt x="224" y="24"/>
                    <a:pt x="224" y="24"/>
                  </a:cubicBezTo>
                  <a:cubicBezTo>
                    <a:pt x="228" y="24"/>
                    <a:pt x="232" y="28"/>
                    <a:pt x="232" y="32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80"/>
                    <a:pt x="228" y="184"/>
                    <a:pt x="224" y="184"/>
                  </a:cubicBezTo>
                  <a:cubicBezTo>
                    <a:pt x="8" y="184"/>
                    <a:pt x="8" y="184"/>
                    <a:pt x="8" y="184"/>
                  </a:cubicBezTo>
                  <a:cubicBezTo>
                    <a:pt x="4" y="184"/>
                    <a:pt x="0" y="180"/>
                    <a:pt x="0" y="17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85" y="0"/>
                    <a:pt x="85" y="0"/>
                    <a:pt x="85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5" name="Line 174"/>
            <p:cNvSpPr>
              <a:spLocks noChangeShapeType="1"/>
            </p:cNvSpPr>
            <p:nvPr/>
          </p:nvSpPr>
          <p:spPr bwMode="auto">
            <a:xfrm>
              <a:off x="5055286" y="4438246"/>
              <a:ext cx="63500" cy="5080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6" name="Line 175"/>
            <p:cNvSpPr>
              <a:spLocks noChangeShapeType="1"/>
            </p:cNvSpPr>
            <p:nvPr/>
          </p:nvSpPr>
          <p:spPr bwMode="auto">
            <a:xfrm flipH="1">
              <a:off x="4879073" y="4554134"/>
              <a:ext cx="479425" cy="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77" name="Group 222"/>
          <p:cNvGrpSpPr/>
          <p:nvPr/>
        </p:nvGrpSpPr>
        <p:grpSpPr>
          <a:xfrm>
            <a:off x="8522304" y="2452914"/>
            <a:ext cx="425117" cy="425117"/>
            <a:chOff x="7626075" y="4358074"/>
            <a:chExt cx="479425" cy="479425"/>
          </a:xfrm>
        </p:grpSpPr>
        <p:sp>
          <p:nvSpPr>
            <p:cNvPr id="678" name="Freeform 5"/>
            <p:cNvSpPr/>
            <p:nvPr/>
          </p:nvSpPr>
          <p:spPr bwMode="auto">
            <a:xfrm>
              <a:off x="7626075" y="4605724"/>
              <a:ext cx="100013" cy="166688"/>
            </a:xfrm>
            <a:custGeom>
              <a:avLst/>
              <a:gdLst>
                <a:gd name="T0" fmla="*/ 48 w 48"/>
                <a:gd name="T1" fmla="*/ 64 h 80"/>
                <a:gd name="T2" fmla="*/ 32 w 48"/>
                <a:gd name="T3" fmla="*/ 80 h 80"/>
                <a:gd name="T4" fmla="*/ 16 w 48"/>
                <a:gd name="T5" fmla="*/ 80 h 80"/>
                <a:gd name="T6" fmla="*/ 0 w 48"/>
                <a:gd name="T7" fmla="*/ 64 h 80"/>
                <a:gd name="T8" fmla="*/ 0 w 48"/>
                <a:gd name="T9" fmla="*/ 16 h 80"/>
                <a:gd name="T10" fmla="*/ 16 w 48"/>
                <a:gd name="T11" fmla="*/ 0 h 80"/>
                <a:gd name="T12" fmla="*/ 32 w 48"/>
                <a:gd name="T13" fmla="*/ 0 h 80"/>
                <a:gd name="T14" fmla="*/ 48 w 48"/>
                <a:gd name="T15" fmla="*/ 16 h 80"/>
                <a:gd name="T16" fmla="*/ 48 w 48"/>
                <a:gd name="T17" fmla="*/ 6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0">
                  <a:moveTo>
                    <a:pt x="48" y="64"/>
                  </a:moveTo>
                  <a:cubicBezTo>
                    <a:pt x="48" y="73"/>
                    <a:pt x="41" y="80"/>
                    <a:pt x="32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7" y="80"/>
                    <a:pt x="0" y="73"/>
                    <a:pt x="0" y="6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8" y="7"/>
                    <a:pt x="48" y="16"/>
                  </a:cubicBezTo>
                  <a:lnTo>
                    <a:pt x="48" y="64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9" name="Freeform 6"/>
            <p:cNvSpPr/>
            <p:nvPr/>
          </p:nvSpPr>
          <p:spPr bwMode="auto">
            <a:xfrm>
              <a:off x="8007075" y="4605724"/>
              <a:ext cx="98425" cy="166688"/>
            </a:xfrm>
            <a:custGeom>
              <a:avLst/>
              <a:gdLst>
                <a:gd name="T0" fmla="*/ 48 w 48"/>
                <a:gd name="T1" fmla="*/ 64 h 80"/>
                <a:gd name="T2" fmla="*/ 32 w 48"/>
                <a:gd name="T3" fmla="*/ 80 h 80"/>
                <a:gd name="T4" fmla="*/ 16 w 48"/>
                <a:gd name="T5" fmla="*/ 80 h 80"/>
                <a:gd name="T6" fmla="*/ 0 w 48"/>
                <a:gd name="T7" fmla="*/ 64 h 80"/>
                <a:gd name="T8" fmla="*/ 0 w 48"/>
                <a:gd name="T9" fmla="*/ 16 h 80"/>
                <a:gd name="T10" fmla="*/ 16 w 48"/>
                <a:gd name="T11" fmla="*/ 0 h 80"/>
                <a:gd name="T12" fmla="*/ 32 w 48"/>
                <a:gd name="T13" fmla="*/ 0 h 80"/>
                <a:gd name="T14" fmla="*/ 48 w 48"/>
                <a:gd name="T15" fmla="*/ 16 h 80"/>
                <a:gd name="T16" fmla="*/ 48 w 48"/>
                <a:gd name="T17" fmla="*/ 6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80">
                  <a:moveTo>
                    <a:pt x="48" y="64"/>
                  </a:moveTo>
                  <a:cubicBezTo>
                    <a:pt x="48" y="73"/>
                    <a:pt x="41" y="80"/>
                    <a:pt x="32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7" y="80"/>
                    <a:pt x="0" y="73"/>
                    <a:pt x="0" y="6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8" y="7"/>
                    <a:pt x="48" y="16"/>
                  </a:cubicBezTo>
                  <a:lnTo>
                    <a:pt x="48" y="64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0" name="Freeform 7"/>
            <p:cNvSpPr/>
            <p:nvPr/>
          </p:nvSpPr>
          <p:spPr bwMode="auto">
            <a:xfrm>
              <a:off x="7626075" y="4358074"/>
              <a:ext cx="479425" cy="287338"/>
            </a:xfrm>
            <a:custGeom>
              <a:avLst/>
              <a:gdLst>
                <a:gd name="T0" fmla="*/ 0 w 232"/>
                <a:gd name="T1" fmla="*/ 139 h 139"/>
                <a:gd name="T2" fmla="*/ 0 w 232"/>
                <a:gd name="T3" fmla="*/ 116 h 139"/>
                <a:gd name="T4" fmla="*/ 116 w 232"/>
                <a:gd name="T5" fmla="*/ 0 h 139"/>
                <a:gd name="T6" fmla="*/ 232 w 232"/>
                <a:gd name="T7" fmla="*/ 116 h 139"/>
                <a:gd name="T8" fmla="*/ 232 w 232"/>
                <a:gd name="T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139">
                  <a:moveTo>
                    <a:pt x="0" y="139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52"/>
                    <a:pt x="52" y="0"/>
                    <a:pt x="116" y="0"/>
                  </a:cubicBezTo>
                  <a:cubicBezTo>
                    <a:pt x="180" y="0"/>
                    <a:pt x="232" y="52"/>
                    <a:pt x="232" y="116"/>
                  </a:cubicBezTo>
                  <a:cubicBezTo>
                    <a:pt x="232" y="139"/>
                    <a:pt x="232" y="139"/>
                    <a:pt x="232" y="139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1" name="Rectangle 8"/>
            <p:cNvSpPr>
              <a:spLocks noChangeArrowheads="1"/>
            </p:cNvSpPr>
            <p:nvPr/>
          </p:nvSpPr>
          <p:spPr bwMode="auto">
            <a:xfrm>
              <a:off x="7840388" y="4821624"/>
              <a:ext cx="50800" cy="15875"/>
            </a:xfrm>
            <a:prstGeom prst="rect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2" name="Freeform 9"/>
            <p:cNvSpPr/>
            <p:nvPr/>
          </p:nvSpPr>
          <p:spPr bwMode="auto">
            <a:xfrm>
              <a:off x="7883250" y="4615249"/>
              <a:ext cx="222250" cy="222250"/>
            </a:xfrm>
            <a:custGeom>
              <a:avLst/>
              <a:gdLst>
                <a:gd name="T0" fmla="*/ 140 w 140"/>
                <a:gd name="T1" fmla="*/ 0 h 140"/>
                <a:gd name="T2" fmla="*/ 140 w 140"/>
                <a:gd name="T3" fmla="*/ 100 h 140"/>
                <a:gd name="T4" fmla="*/ 40 w 140"/>
                <a:gd name="T5" fmla="*/ 140 h 140"/>
                <a:gd name="T6" fmla="*/ 0 w 140"/>
                <a:gd name="T7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0" h="140">
                  <a:moveTo>
                    <a:pt x="140" y="0"/>
                  </a:moveTo>
                  <a:lnTo>
                    <a:pt x="140" y="100"/>
                  </a:lnTo>
                  <a:lnTo>
                    <a:pt x="40" y="140"/>
                  </a:lnTo>
                  <a:lnTo>
                    <a:pt x="0" y="14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83" name="Group 221"/>
          <p:cNvGrpSpPr/>
          <p:nvPr/>
        </p:nvGrpSpPr>
        <p:grpSpPr>
          <a:xfrm>
            <a:off x="7528062" y="2469355"/>
            <a:ext cx="425117" cy="395556"/>
            <a:chOff x="6716438" y="4375537"/>
            <a:chExt cx="479425" cy="446088"/>
          </a:xfrm>
        </p:grpSpPr>
        <p:sp>
          <p:nvSpPr>
            <p:cNvPr id="684" name="Freeform 176"/>
            <p:cNvSpPr/>
            <p:nvPr/>
          </p:nvSpPr>
          <p:spPr bwMode="auto">
            <a:xfrm>
              <a:off x="7097438" y="4623187"/>
              <a:ext cx="98425" cy="198438"/>
            </a:xfrm>
            <a:custGeom>
              <a:avLst/>
              <a:gdLst>
                <a:gd name="T0" fmla="*/ 48 w 48"/>
                <a:gd name="T1" fmla="*/ 80 h 96"/>
                <a:gd name="T2" fmla="*/ 32 w 48"/>
                <a:gd name="T3" fmla="*/ 96 h 96"/>
                <a:gd name="T4" fmla="*/ 16 w 48"/>
                <a:gd name="T5" fmla="*/ 96 h 96"/>
                <a:gd name="T6" fmla="*/ 0 w 48"/>
                <a:gd name="T7" fmla="*/ 80 h 96"/>
                <a:gd name="T8" fmla="*/ 0 w 48"/>
                <a:gd name="T9" fmla="*/ 16 h 96"/>
                <a:gd name="T10" fmla="*/ 16 w 48"/>
                <a:gd name="T11" fmla="*/ 0 h 96"/>
                <a:gd name="T12" fmla="*/ 32 w 48"/>
                <a:gd name="T13" fmla="*/ 0 h 96"/>
                <a:gd name="T14" fmla="*/ 48 w 48"/>
                <a:gd name="T15" fmla="*/ 16 h 96"/>
                <a:gd name="T16" fmla="*/ 48 w 48"/>
                <a:gd name="T17" fmla="*/ 8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96">
                  <a:moveTo>
                    <a:pt x="48" y="80"/>
                  </a:moveTo>
                  <a:cubicBezTo>
                    <a:pt x="48" y="89"/>
                    <a:pt x="41" y="96"/>
                    <a:pt x="32" y="96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7" y="96"/>
                    <a:pt x="0" y="89"/>
                    <a:pt x="0" y="8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8" y="7"/>
                    <a:pt x="48" y="16"/>
                  </a:cubicBezTo>
                  <a:lnTo>
                    <a:pt x="48" y="80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5" name="Freeform 177"/>
            <p:cNvSpPr/>
            <p:nvPr/>
          </p:nvSpPr>
          <p:spPr bwMode="auto">
            <a:xfrm>
              <a:off x="6716438" y="4623187"/>
              <a:ext cx="98425" cy="198438"/>
            </a:xfrm>
            <a:custGeom>
              <a:avLst/>
              <a:gdLst>
                <a:gd name="T0" fmla="*/ 48 w 48"/>
                <a:gd name="T1" fmla="*/ 80 h 96"/>
                <a:gd name="T2" fmla="*/ 32 w 48"/>
                <a:gd name="T3" fmla="*/ 96 h 96"/>
                <a:gd name="T4" fmla="*/ 16 w 48"/>
                <a:gd name="T5" fmla="*/ 96 h 96"/>
                <a:gd name="T6" fmla="*/ 0 w 48"/>
                <a:gd name="T7" fmla="*/ 80 h 96"/>
                <a:gd name="T8" fmla="*/ 0 w 48"/>
                <a:gd name="T9" fmla="*/ 16 h 96"/>
                <a:gd name="T10" fmla="*/ 16 w 48"/>
                <a:gd name="T11" fmla="*/ 0 h 96"/>
                <a:gd name="T12" fmla="*/ 32 w 48"/>
                <a:gd name="T13" fmla="*/ 0 h 96"/>
                <a:gd name="T14" fmla="*/ 48 w 48"/>
                <a:gd name="T15" fmla="*/ 16 h 96"/>
                <a:gd name="T16" fmla="*/ 48 w 48"/>
                <a:gd name="T17" fmla="*/ 8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96">
                  <a:moveTo>
                    <a:pt x="48" y="80"/>
                  </a:moveTo>
                  <a:cubicBezTo>
                    <a:pt x="48" y="89"/>
                    <a:pt x="41" y="96"/>
                    <a:pt x="32" y="96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7" y="96"/>
                    <a:pt x="0" y="89"/>
                    <a:pt x="0" y="8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41" y="0"/>
                    <a:pt x="48" y="7"/>
                    <a:pt x="48" y="16"/>
                  </a:cubicBezTo>
                  <a:lnTo>
                    <a:pt x="48" y="80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6" name="Freeform 178"/>
            <p:cNvSpPr/>
            <p:nvPr/>
          </p:nvSpPr>
          <p:spPr bwMode="auto">
            <a:xfrm>
              <a:off x="6716438" y="4375537"/>
              <a:ext cx="479425" cy="319088"/>
            </a:xfrm>
            <a:custGeom>
              <a:avLst/>
              <a:gdLst>
                <a:gd name="T0" fmla="*/ 0 w 232"/>
                <a:gd name="T1" fmla="*/ 155 h 155"/>
                <a:gd name="T2" fmla="*/ 0 w 232"/>
                <a:gd name="T3" fmla="*/ 116 h 155"/>
                <a:gd name="T4" fmla="*/ 116 w 232"/>
                <a:gd name="T5" fmla="*/ 0 h 155"/>
                <a:gd name="T6" fmla="*/ 232 w 232"/>
                <a:gd name="T7" fmla="*/ 116 h 155"/>
                <a:gd name="T8" fmla="*/ 232 w 232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155">
                  <a:moveTo>
                    <a:pt x="0" y="155"/>
                  </a:moveTo>
                  <a:cubicBezTo>
                    <a:pt x="0" y="116"/>
                    <a:pt x="0" y="116"/>
                    <a:pt x="0" y="116"/>
                  </a:cubicBezTo>
                  <a:cubicBezTo>
                    <a:pt x="0" y="52"/>
                    <a:pt x="52" y="0"/>
                    <a:pt x="116" y="0"/>
                  </a:cubicBezTo>
                  <a:cubicBezTo>
                    <a:pt x="180" y="0"/>
                    <a:pt x="232" y="52"/>
                    <a:pt x="232" y="116"/>
                  </a:cubicBezTo>
                  <a:cubicBezTo>
                    <a:pt x="232" y="155"/>
                    <a:pt x="232" y="155"/>
                    <a:pt x="232" y="155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687" name="Freeform 179"/>
          <p:cNvSpPr/>
          <p:nvPr/>
        </p:nvSpPr>
        <p:spPr bwMode="auto">
          <a:xfrm>
            <a:off x="6505967" y="2452914"/>
            <a:ext cx="278719" cy="425117"/>
          </a:xfrm>
          <a:custGeom>
            <a:avLst/>
            <a:gdLst>
              <a:gd name="T0" fmla="*/ 152 w 152"/>
              <a:gd name="T1" fmla="*/ 153 h 232"/>
              <a:gd name="T2" fmla="*/ 76 w 152"/>
              <a:gd name="T3" fmla="*/ 0 h 232"/>
              <a:gd name="T4" fmla="*/ 0 w 152"/>
              <a:gd name="T5" fmla="*/ 153 h 232"/>
              <a:gd name="T6" fmla="*/ 76 w 152"/>
              <a:gd name="T7" fmla="*/ 232 h 232"/>
              <a:gd name="T8" fmla="*/ 152 w 152"/>
              <a:gd name="T9" fmla="*/ 153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2" h="232">
                <a:moveTo>
                  <a:pt x="152" y="153"/>
                </a:moveTo>
                <a:cubicBezTo>
                  <a:pt x="152" y="93"/>
                  <a:pt x="76" y="0"/>
                  <a:pt x="76" y="0"/>
                </a:cubicBezTo>
                <a:cubicBezTo>
                  <a:pt x="76" y="0"/>
                  <a:pt x="0" y="94"/>
                  <a:pt x="0" y="153"/>
                </a:cubicBezTo>
                <a:cubicBezTo>
                  <a:pt x="0" y="197"/>
                  <a:pt x="34" y="232"/>
                  <a:pt x="76" y="232"/>
                </a:cubicBezTo>
                <a:cubicBezTo>
                  <a:pt x="118" y="232"/>
                  <a:pt x="152" y="197"/>
                  <a:pt x="152" y="153"/>
                </a:cubicBezTo>
                <a:close/>
              </a:path>
            </a:pathLst>
          </a:custGeom>
          <a:noFill/>
          <a:ln w="19050" cap="rnd">
            <a:solidFill>
              <a:schemeClr val="accent1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688" name="Group 223"/>
          <p:cNvGrpSpPr/>
          <p:nvPr/>
        </p:nvGrpSpPr>
        <p:grpSpPr>
          <a:xfrm>
            <a:off x="9532568" y="2452914"/>
            <a:ext cx="381480" cy="425117"/>
            <a:chOff x="8561113" y="4358074"/>
            <a:chExt cx="430213" cy="479425"/>
          </a:xfrm>
        </p:grpSpPr>
        <p:sp>
          <p:nvSpPr>
            <p:cNvPr id="689" name="Freeform 180"/>
            <p:cNvSpPr/>
            <p:nvPr/>
          </p:nvSpPr>
          <p:spPr bwMode="auto">
            <a:xfrm>
              <a:off x="8561113" y="4407287"/>
              <a:ext cx="301625" cy="198438"/>
            </a:xfrm>
            <a:custGeom>
              <a:avLst/>
              <a:gdLst>
                <a:gd name="T0" fmla="*/ 146 w 146"/>
                <a:gd name="T1" fmla="*/ 96 h 96"/>
                <a:gd name="T2" fmla="*/ 0 w 146"/>
                <a:gd name="T3" fmla="*/ 96 h 96"/>
                <a:gd name="T4" fmla="*/ 0 w 146"/>
                <a:gd name="T5" fmla="*/ 96 h 96"/>
                <a:gd name="T6" fmla="*/ 0 w 146"/>
                <a:gd name="T7" fmla="*/ 0 h 96"/>
                <a:gd name="T8" fmla="*/ 0 w 146"/>
                <a:gd name="T9" fmla="*/ 0 h 96"/>
                <a:gd name="T10" fmla="*/ 146 w 146"/>
                <a:gd name="T11" fmla="*/ 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6" h="96">
                  <a:moveTo>
                    <a:pt x="146" y="96"/>
                  </a:move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6" y="0"/>
                    <a:pt x="146" y="0"/>
                    <a:pt x="146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0" name="Freeform 181"/>
            <p:cNvSpPr/>
            <p:nvPr/>
          </p:nvSpPr>
          <p:spPr bwMode="auto">
            <a:xfrm>
              <a:off x="8862738" y="4407287"/>
              <a:ext cx="128588" cy="198438"/>
            </a:xfrm>
            <a:custGeom>
              <a:avLst/>
              <a:gdLst>
                <a:gd name="T0" fmla="*/ 0 w 81"/>
                <a:gd name="T1" fmla="*/ 0 h 125"/>
                <a:gd name="T2" fmla="*/ 81 w 81"/>
                <a:gd name="T3" fmla="*/ 63 h 125"/>
                <a:gd name="T4" fmla="*/ 0 w 81"/>
                <a:gd name="T5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125">
                  <a:moveTo>
                    <a:pt x="0" y="0"/>
                  </a:moveTo>
                  <a:lnTo>
                    <a:pt x="81" y="63"/>
                  </a:lnTo>
                  <a:lnTo>
                    <a:pt x="0" y="125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1" name="Line 182"/>
            <p:cNvSpPr>
              <a:spLocks noChangeShapeType="1"/>
            </p:cNvSpPr>
            <p:nvPr/>
          </p:nvSpPr>
          <p:spPr bwMode="auto">
            <a:xfrm>
              <a:off x="8759550" y="4358074"/>
              <a:ext cx="0" cy="476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2" name="Line 183"/>
            <p:cNvSpPr>
              <a:spLocks noChangeShapeType="1"/>
            </p:cNvSpPr>
            <p:nvPr/>
          </p:nvSpPr>
          <p:spPr bwMode="auto">
            <a:xfrm>
              <a:off x="8759550" y="4605724"/>
              <a:ext cx="0" cy="23177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693" name="Group 224"/>
          <p:cNvGrpSpPr/>
          <p:nvPr/>
        </p:nvGrpSpPr>
        <p:grpSpPr>
          <a:xfrm>
            <a:off x="10538318" y="2452914"/>
            <a:ext cx="425117" cy="425117"/>
            <a:chOff x="9445350" y="4358074"/>
            <a:chExt cx="479425" cy="479425"/>
          </a:xfrm>
        </p:grpSpPr>
        <p:sp>
          <p:nvSpPr>
            <p:cNvPr id="694" name="Freeform 184"/>
            <p:cNvSpPr/>
            <p:nvPr/>
          </p:nvSpPr>
          <p:spPr bwMode="auto">
            <a:xfrm>
              <a:off x="9545363" y="4407287"/>
              <a:ext cx="315913" cy="100013"/>
            </a:xfrm>
            <a:custGeom>
              <a:avLst/>
              <a:gdLst>
                <a:gd name="T0" fmla="*/ 153 w 153"/>
                <a:gd name="T1" fmla="*/ 48 h 48"/>
                <a:gd name="T2" fmla="*/ 0 w 153"/>
                <a:gd name="T3" fmla="*/ 48 h 48"/>
                <a:gd name="T4" fmla="*/ 0 w 153"/>
                <a:gd name="T5" fmla="*/ 48 h 48"/>
                <a:gd name="T6" fmla="*/ 0 w 153"/>
                <a:gd name="T7" fmla="*/ 0 h 48"/>
                <a:gd name="T8" fmla="*/ 0 w 153"/>
                <a:gd name="T9" fmla="*/ 0 h 48"/>
                <a:gd name="T10" fmla="*/ 153 w 153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48">
                  <a:moveTo>
                    <a:pt x="153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3" y="0"/>
                    <a:pt x="153" y="0"/>
                    <a:pt x="153" y="0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5" name="Freeform 185"/>
            <p:cNvSpPr/>
            <p:nvPr/>
          </p:nvSpPr>
          <p:spPr bwMode="auto">
            <a:xfrm>
              <a:off x="9861275" y="4407287"/>
              <a:ext cx="63500" cy="100013"/>
            </a:xfrm>
            <a:custGeom>
              <a:avLst/>
              <a:gdLst>
                <a:gd name="T0" fmla="*/ 0 w 40"/>
                <a:gd name="T1" fmla="*/ 0 h 63"/>
                <a:gd name="T2" fmla="*/ 40 w 40"/>
                <a:gd name="T3" fmla="*/ 32 h 63"/>
                <a:gd name="T4" fmla="*/ 0 w 40"/>
                <a:gd name="T5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63">
                  <a:moveTo>
                    <a:pt x="0" y="0"/>
                  </a:moveTo>
                  <a:lnTo>
                    <a:pt x="40" y="32"/>
                  </a:lnTo>
                  <a:lnTo>
                    <a:pt x="0" y="63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6" name="Freeform 186"/>
            <p:cNvSpPr/>
            <p:nvPr/>
          </p:nvSpPr>
          <p:spPr bwMode="auto">
            <a:xfrm>
              <a:off x="9510438" y="4573974"/>
              <a:ext cx="315913" cy="98425"/>
            </a:xfrm>
            <a:custGeom>
              <a:avLst/>
              <a:gdLst>
                <a:gd name="T0" fmla="*/ 0 w 153"/>
                <a:gd name="T1" fmla="*/ 0 h 48"/>
                <a:gd name="T2" fmla="*/ 153 w 153"/>
                <a:gd name="T3" fmla="*/ 0 h 48"/>
                <a:gd name="T4" fmla="*/ 153 w 153"/>
                <a:gd name="T5" fmla="*/ 0 h 48"/>
                <a:gd name="T6" fmla="*/ 153 w 153"/>
                <a:gd name="T7" fmla="*/ 48 h 48"/>
                <a:gd name="T8" fmla="*/ 153 w 153"/>
                <a:gd name="T9" fmla="*/ 48 h 48"/>
                <a:gd name="T10" fmla="*/ 0 w 153"/>
                <a:gd name="T11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3" h="48">
                  <a:moveTo>
                    <a:pt x="0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0" y="48"/>
                    <a:pt x="0" y="48"/>
                    <a:pt x="0" y="48"/>
                  </a:cubicBez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7" name="Freeform 187"/>
            <p:cNvSpPr/>
            <p:nvPr/>
          </p:nvSpPr>
          <p:spPr bwMode="auto">
            <a:xfrm>
              <a:off x="9445350" y="4573974"/>
              <a:ext cx="65088" cy="98425"/>
            </a:xfrm>
            <a:custGeom>
              <a:avLst/>
              <a:gdLst>
                <a:gd name="T0" fmla="*/ 41 w 41"/>
                <a:gd name="T1" fmla="*/ 62 h 62"/>
                <a:gd name="T2" fmla="*/ 0 w 41"/>
                <a:gd name="T3" fmla="*/ 31 h 62"/>
                <a:gd name="T4" fmla="*/ 41 w 4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62">
                  <a:moveTo>
                    <a:pt x="41" y="62"/>
                  </a:moveTo>
                  <a:lnTo>
                    <a:pt x="0" y="31"/>
                  </a:lnTo>
                  <a:lnTo>
                    <a:pt x="41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8" name="Line 188"/>
            <p:cNvSpPr>
              <a:spLocks noChangeShapeType="1"/>
            </p:cNvSpPr>
            <p:nvPr/>
          </p:nvSpPr>
          <p:spPr bwMode="auto">
            <a:xfrm>
              <a:off x="9685063" y="4358074"/>
              <a:ext cx="0" cy="46038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9" name="Line 189"/>
            <p:cNvSpPr>
              <a:spLocks noChangeShapeType="1"/>
            </p:cNvSpPr>
            <p:nvPr/>
          </p:nvSpPr>
          <p:spPr bwMode="auto">
            <a:xfrm>
              <a:off x="9685063" y="4508887"/>
              <a:ext cx="0" cy="60325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0" name="Line 190"/>
            <p:cNvSpPr>
              <a:spLocks noChangeShapeType="1"/>
            </p:cNvSpPr>
            <p:nvPr/>
          </p:nvSpPr>
          <p:spPr bwMode="auto">
            <a:xfrm>
              <a:off x="9685063" y="4672399"/>
              <a:ext cx="0" cy="165100"/>
            </a:xfrm>
            <a:prstGeom prst="line">
              <a:avLst/>
            </a:prstGeom>
            <a:noFill/>
            <a:ln w="19050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72" name="文本框 271"/>
          <p:cNvSpPr txBox="1"/>
          <p:nvPr/>
        </p:nvSpPr>
        <p:spPr>
          <a:xfrm>
            <a:off x="1226343" y="372814"/>
            <a:ext cx="167225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备用图标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sp>
        <p:nvSpPr>
          <p:cNvPr id="273" name="六边形 272"/>
          <p:cNvSpPr/>
          <p:nvPr/>
        </p:nvSpPr>
        <p:spPr>
          <a:xfrm>
            <a:off x="740569" y="471470"/>
            <a:ext cx="373856" cy="322289"/>
          </a:xfrm>
          <a:prstGeom prst="hexagon">
            <a:avLst>
              <a:gd name="adj" fmla="val 29195"/>
              <a:gd name="vf" fmla="val 115470"/>
            </a:avLst>
          </a:prstGeom>
          <a:noFill/>
          <a:ln w="63500">
            <a:gradFill>
              <a:gsLst>
                <a:gs pos="11000">
                  <a:schemeClr val="accent2"/>
                </a:gs>
                <a:gs pos="75000">
                  <a:srgbClr val="FBFBFB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4" name="直接连接符 273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直接连接符 274"/>
          <p:cNvCxnSpPr/>
          <p:nvPr/>
        </p:nvCxnSpPr>
        <p:spPr>
          <a:xfrm>
            <a:off x="3120571" y="632614"/>
            <a:ext cx="907142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 460"/>
          <p:cNvSpPr>
            <a:spLocks noEditPoints="1"/>
          </p:cNvSpPr>
          <p:nvPr/>
        </p:nvSpPr>
        <p:spPr bwMode="auto">
          <a:xfrm>
            <a:off x="1374301" y="1619858"/>
            <a:ext cx="492416" cy="492416"/>
          </a:xfrm>
          <a:custGeom>
            <a:avLst/>
            <a:gdLst>
              <a:gd name="T0" fmla="*/ 175 w 176"/>
              <a:gd name="T1" fmla="*/ 85 h 176"/>
              <a:gd name="T2" fmla="*/ 144 w 176"/>
              <a:gd name="T3" fmla="*/ 54 h 176"/>
              <a:gd name="T4" fmla="*/ 144 w 176"/>
              <a:gd name="T5" fmla="*/ 12 h 176"/>
              <a:gd name="T6" fmla="*/ 140 w 176"/>
              <a:gd name="T7" fmla="*/ 8 h 176"/>
              <a:gd name="T8" fmla="*/ 116 w 176"/>
              <a:gd name="T9" fmla="*/ 8 h 176"/>
              <a:gd name="T10" fmla="*/ 112 w 176"/>
              <a:gd name="T11" fmla="*/ 12 h 176"/>
              <a:gd name="T12" fmla="*/ 112 w 176"/>
              <a:gd name="T13" fmla="*/ 22 h 176"/>
              <a:gd name="T14" fmla="*/ 91 w 176"/>
              <a:gd name="T15" fmla="*/ 1 h 176"/>
              <a:gd name="T16" fmla="*/ 88 w 176"/>
              <a:gd name="T17" fmla="*/ 0 h 176"/>
              <a:gd name="T18" fmla="*/ 85 w 176"/>
              <a:gd name="T19" fmla="*/ 1 h 176"/>
              <a:gd name="T20" fmla="*/ 1 w 176"/>
              <a:gd name="T21" fmla="*/ 85 h 176"/>
              <a:gd name="T22" fmla="*/ 0 w 176"/>
              <a:gd name="T23" fmla="*/ 88 h 176"/>
              <a:gd name="T24" fmla="*/ 4 w 176"/>
              <a:gd name="T25" fmla="*/ 92 h 176"/>
              <a:gd name="T26" fmla="*/ 7 w 176"/>
              <a:gd name="T27" fmla="*/ 91 h 176"/>
              <a:gd name="T28" fmla="*/ 24 w 176"/>
              <a:gd name="T29" fmla="*/ 74 h 176"/>
              <a:gd name="T30" fmla="*/ 24 w 176"/>
              <a:gd name="T31" fmla="*/ 172 h 176"/>
              <a:gd name="T32" fmla="*/ 28 w 176"/>
              <a:gd name="T33" fmla="*/ 176 h 176"/>
              <a:gd name="T34" fmla="*/ 148 w 176"/>
              <a:gd name="T35" fmla="*/ 176 h 176"/>
              <a:gd name="T36" fmla="*/ 152 w 176"/>
              <a:gd name="T37" fmla="*/ 172 h 176"/>
              <a:gd name="T38" fmla="*/ 152 w 176"/>
              <a:gd name="T39" fmla="*/ 74 h 176"/>
              <a:gd name="T40" fmla="*/ 169 w 176"/>
              <a:gd name="T41" fmla="*/ 91 h 176"/>
              <a:gd name="T42" fmla="*/ 172 w 176"/>
              <a:gd name="T43" fmla="*/ 92 h 176"/>
              <a:gd name="T44" fmla="*/ 176 w 176"/>
              <a:gd name="T45" fmla="*/ 88 h 176"/>
              <a:gd name="T46" fmla="*/ 175 w 176"/>
              <a:gd name="T47" fmla="*/ 85 h 176"/>
              <a:gd name="T48" fmla="*/ 120 w 176"/>
              <a:gd name="T49" fmla="*/ 16 h 176"/>
              <a:gd name="T50" fmla="*/ 136 w 176"/>
              <a:gd name="T51" fmla="*/ 16 h 176"/>
              <a:gd name="T52" fmla="*/ 136 w 176"/>
              <a:gd name="T53" fmla="*/ 46 h 176"/>
              <a:gd name="T54" fmla="*/ 120 w 176"/>
              <a:gd name="T55" fmla="*/ 30 h 176"/>
              <a:gd name="T56" fmla="*/ 120 w 176"/>
              <a:gd name="T57" fmla="*/ 16 h 176"/>
              <a:gd name="T58" fmla="*/ 64 w 176"/>
              <a:gd name="T59" fmla="*/ 168 h 176"/>
              <a:gd name="T60" fmla="*/ 32 w 176"/>
              <a:gd name="T61" fmla="*/ 168 h 176"/>
              <a:gd name="T62" fmla="*/ 32 w 176"/>
              <a:gd name="T63" fmla="*/ 160 h 176"/>
              <a:gd name="T64" fmla="*/ 64 w 176"/>
              <a:gd name="T65" fmla="*/ 160 h 176"/>
              <a:gd name="T66" fmla="*/ 64 w 176"/>
              <a:gd name="T67" fmla="*/ 168 h 176"/>
              <a:gd name="T68" fmla="*/ 104 w 176"/>
              <a:gd name="T69" fmla="*/ 168 h 176"/>
              <a:gd name="T70" fmla="*/ 72 w 176"/>
              <a:gd name="T71" fmla="*/ 168 h 176"/>
              <a:gd name="T72" fmla="*/ 72 w 176"/>
              <a:gd name="T73" fmla="*/ 104 h 176"/>
              <a:gd name="T74" fmla="*/ 104 w 176"/>
              <a:gd name="T75" fmla="*/ 104 h 176"/>
              <a:gd name="T76" fmla="*/ 104 w 176"/>
              <a:gd name="T77" fmla="*/ 168 h 176"/>
              <a:gd name="T78" fmla="*/ 144 w 176"/>
              <a:gd name="T79" fmla="*/ 168 h 176"/>
              <a:gd name="T80" fmla="*/ 112 w 176"/>
              <a:gd name="T81" fmla="*/ 168 h 176"/>
              <a:gd name="T82" fmla="*/ 112 w 176"/>
              <a:gd name="T83" fmla="*/ 160 h 176"/>
              <a:gd name="T84" fmla="*/ 144 w 176"/>
              <a:gd name="T85" fmla="*/ 160 h 176"/>
              <a:gd name="T86" fmla="*/ 144 w 176"/>
              <a:gd name="T87" fmla="*/ 168 h 176"/>
              <a:gd name="T88" fmla="*/ 144 w 176"/>
              <a:gd name="T89" fmla="*/ 152 h 176"/>
              <a:gd name="T90" fmla="*/ 112 w 176"/>
              <a:gd name="T91" fmla="*/ 152 h 176"/>
              <a:gd name="T92" fmla="*/ 112 w 176"/>
              <a:gd name="T93" fmla="*/ 100 h 176"/>
              <a:gd name="T94" fmla="*/ 108 w 176"/>
              <a:gd name="T95" fmla="*/ 96 h 176"/>
              <a:gd name="T96" fmla="*/ 68 w 176"/>
              <a:gd name="T97" fmla="*/ 96 h 176"/>
              <a:gd name="T98" fmla="*/ 64 w 176"/>
              <a:gd name="T99" fmla="*/ 100 h 176"/>
              <a:gd name="T100" fmla="*/ 64 w 176"/>
              <a:gd name="T101" fmla="*/ 152 h 176"/>
              <a:gd name="T102" fmla="*/ 32 w 176"/>
              <a:gd name="T103" fmla="*/ 152 h 176"/>
              <a:gd name="T104" fmla="*/ 32 w 176"/>
              <a:gd name="T105" fmla="*/ 66 h 176"/>
              <a:gd name="T106" fmla="*/ 88 w 176"/>
              <a:gd name="T107" fmla="*/ 10 h 176"/>
              <a:gd name="T108" fmla="*/ 144 w 176"/>
              <a:gd name="T109" fmla="*/ 66 h 176"/>
              <a:gd name="T110" fmla="*/ 144 w 176"/>
              <a:gd name="T111" fmla="*/ 152 h 176"/>
              <a:gd name="T112" fmla="*/ 92 w 176"/>
              <a:gd name="T113" fmla="*/ 144 h 176"/>
              <a:gd name="T114" fmla="*/ 96 w 176"/>
              <a:gd name="T115" fmla="*/ 140 h 176"/>
              <a:gd name="T116" fmla="*/ 92 w 176"/>
              <a:gd name="T117" fmla="*/ 136 h 176"/>
              <a:gd name="T118" fmla="*/ 88 w 176"/>
              <a:gd name="T119" fmla="*/ 140 h 176"/>
              <a:gd name="T120" fmla="*/ 92 w 176"/>
              <a:gd name="T121" fmla="*/ 14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6" h="176">
                <a:moveTo>
                  <a:pt x="175" y="85"/>
                </a:moveTo>
                <a:cubicBezTo>
                  <a:pt x="144" y="54"/>
                  <a:pt x="144" y="54"/>
                  <a:pt x="144" y="54"/>
                </a:cubicBezTo>
                <a:cubicBezTo>
                  <a:pt x="144" y="12"/>
                  <a:pt x="144" y="12"/>
                  <a:pt x="144" y="12"/>
                </a:cubicBezTo>
                <a:cubicBezTo>
                  <a:pt x="144" y="10"/>
                  <a:pt x="142" y="8"/>
                  <a:pt x="140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4" y="8"/>
                  <a:pt x="112" y="10"/>
                  <a:pt x="112" y="12"/>
                </a:cubicBezTo>
                <a:cubicBezTo>
                  <a:pt x="112" y="22"/>
                  <a:pt x="112" y="22"/>
                  <a:pt x="112" y="22"/>
                </a:cubicBezTo>
                <a:cubicBezTo>
                  <a:pt x="91" y="1"/>
                  <a:pt x="91" y="1"/>
                  <a:pt x="91" y="1"/>
                </a:cubicBezTo>
                <a:cubicBezTo>
                  <a:pt x="90" y="0"/>
                  <a:pt x="89" y="0"/>
                  <a:pt x="88" y="0"/>
                </a:cubicBezTo>
                <a:cubicBezTo>
                  <a:pt x="87" y="0"/>
                  <a:pt x="86" y="0"/>
                  <a:pt x="85" y="1"/>
                </a:cubicBezTo>
                <a:cubicBezTo>
                  <a:pt x="1" y="85"/>
                  <a:pt x="1" y="85"/>
                  <a:pt x="1" y="85"/>
                </a:cubicBezTo>
                <a:cubicBezTo>
                  <a:pt x="0" y="86"/>
                  <a:pt x="0" y="87"/>
                  <a:pt x="0" y="88"/>
                </a:cubicBezTo>
                <a:cubicBezTo>
                  <a:pt x="0" y="90"/>
                  <a:pt x="2" y="92"/>
                  <a:pt x="4" y="92"/>
                </a:cubicBezTo>
                <a:cubicBezTo>
                  <a:pt x="5" y="92"/>
                  <a:pt x="6" y="92"/>
                  <a:pt x="7" y="91"/>
                </a:cubicBezTo>
                <a:cubicBezTo>
                  <a:pt x="24" y="74"/>
                  <a:pt x="24" y="74"/>
                  <a:pt x="24" y="74"/>
                </a:cubicBezTo>
                <a:cubicBezTo>
                  <a:pt x="24" y="172"/>
                  <a:pt x="24" y="172"/>
                  <a:pt x="24" y="172"/>
                </a:cubicBezTo>
                <a:cubicBezTo>
                  <a:pt x="24" y="174"/>
                  <a:pt x="26" y="176"/>
                  <a:pt x="28" y="176"/>
                </a:cubicBezTo>
                <a:cubicBezTo>
                  <a:pt x="148" y="176"/>
                  <a:pt x="148" y="176"/>
                  <a:pt x="148" y="176"/>
                </a:cubicBezTo>
                <a:cubicBezTo>
                  <a:pt x="150" y="176"/>
                  <a:pt x="152" y="174"/>
                  <a:pt x="152" y="172"/>
                </a:cubicBezTo>
                <a:cubicBezTo>
                  <a:pt x="152" y="74"/>
                  <a:pt x="152" y="74"/>
                  <a:pt x="152" y="74"/>
                </a:cubicBezTo>
                <a:cubicBezTo>
                  <a:pt x="169" y="91"/>
                  <a:pt x="169" y="91"/>
                  <a:pt x="169" y="91"/>
                </a:cubicBezTo>
                <a:cubicBezTo>
                  <a:pt x="170" y="92"/>
                  <a:pt x="171" y="92"/>
                  <a:pt x="172" y="92"/>
                </a:cubicBezTo>
                <a:cubicBezTo>
                  <a:pt x="174" y="92"/>
                  <a:pt x="176" y="90"/>
                  <a:pt x="176" y="88"/>
                </a:cubicBezTo>
                <a:cubicBezTo>
                  <a:pt x="176" y="87"/>
                  <a:pt x="176" y="86"/>
                  <a:pt x="175" y="85"/>
                </a:cubicBezTo>
                <a:close/>
                <a:moveTo>
                  <a:pt x="120" y="16"/>
                </a:moveTo>
                <a:cubicBezTo>
                  <a:pt x="136" y="16"/>
                  <a:pt x="136" y="16"/>
                  <a:pt x="136" y="16"/>
                </a:cubicBezTo>
                <a:cubicBezTo>
                  <a:pt x="136" y="46"/>
                  <a:pt x="136" y="46"/>
                  <a:pt x="136" y="46"/>
                </a:cubicBezTo>
                <a:cubicBezTo>
                  <a:pt x="120" y="30"/>
                  <a:pt x="120" y="30"/>
                  <a:pt x="120" y="30"/>
                </a:cubicBezTo>
                <a:lnTo>
                  <a:pt x="120" y="16"/>
                </a:lnTo>
                <a:close/>
                <a:moveTo>
                  <a:pt x="64" y="168"/>
                </a:moveTo>
                <a:cubicBezTo>
                  <a:pt x="32" y="168"/>
                  <a:pt x="32" y="168"/>
                  <a:pt x="32" y="168"/>
                </a:cubicBezTo>
                <a:cubicBezTo>
                  <a:pt x="32" y="160"/>
                  <a:pt x="32" y="160"/>
                  <a:pt x="32" y="160"/>
                </a:cubicBezTo>
                <a:cubicBezTo>
                  <a:pt x="64" y="160"/>
                  <a:pt x="64" y="160"/>
                  <a:pt x="64" y="160"/>
                </a:cubicBezTo>
                <a:lnTo>
                  <a:pt x="64" y="168"/>
                </a:lnTo>
                <a:close/>
                <a:moveTo>
                  <a:pt x="104" y="168"/>
                </a:moveTo>
                <a:cubicBezTo>
                  <a:pt x="72" y="168"/>
                  <a:pt x="72" y="168"/>
                  <a:pt x="72" y="168"/>
                </a:cubicBezTo>
                <a:cubicBezTo>
                  <a:pt x="72" y="104"/>
                  <a:pt x="72" y="104"/>
                  <a:pt x="72" y="104"/>
                </a:cubicBezTo>
                <a:cubicBezTo>
                  <a:pt x="104" y="104"/>
                  <a:pt x="104" y="104"/>
                  <a:pt x="104" y="104"/>
                </a:cubicBezTo>
                <a:lnTo>
                  <a:pt x="104" y="168"/>
                </a:lnTo>
                <a:close/>
                <a:moveTo>
                  <a:pt x="144" y="168"/>
                </a:moveTo>
                <a:cubicBezTo>
                  <a:pt x="112" y="168"/>
                  <a:pt x="112" y="168"/>
                  <a:pt x="112" y="168"/>
                </a:cubicBezTo>
                <a:cubicBezTo>
                  <a:pt x="112" y="160"/>
                  <a:pt x="112" y="160"/>
                  <a:pt x="112" y="160"/>
                </a:cubicBezTo>
                <a:cubicBezTo>
                  <a:pt x="144" y="160"/>
                  <a:pt x="144" y="160"/>
                  <a:pt x="144" y="160"/>
                </a:cubicBezTo>
                <a:lnTo>
                  <a:pt x="144" y="168"/>
                </a:lnTo>
                <a:close/>
                <a:moveTo>
                  <a:pt x="144" y="152"/>
                </a:moveTo>
                <a:cubicBezTo>
                  <a:pt x="112" y="152"/>
                  <a:pt x="112" y="152"/>
                  <a:pt x="112" y="152"/>
                </a:cubicBezTo>
                <a:cubicBezTo>
                  <a:pt x="112" y="100"/>
                  <a:pt x="112" y="100"/>
                  <a:pt x="112" y="100"/>
                </a:cubicBezTo>
                <a:cubicBezTo>
                  <a:pt x="112" y="98"/>
                  <a:pt x="110" y="96"/>
                  <a:pt x="108" y="96"/>
                </a:cubicBezTo>
                <a:cubicBezTo>
                  <a:pt x="68" y="96"/>
                  <a:pt x="68" y="96"/>
                  <a:pt x="68" y="96"/>
                </a:cubicBezTo>
                <a:cubicBezTo>
                  <a:pt x="66" y="96"/>
                  <a:pt x="64" y="98"/>
                  <a:pt x="64" y="100"/>
                </a:cubicBezTo>
                <a:cubicBezTo>
                  <a:pt x="64" y="152"/>
                  <a:pt x="64" y="152"/>
                  <a:pt x="64" y="152"/>
                </a:cubicBezTo>
                <a:cubicBezTo>
                  <a:pt x="32" y="152"/>
                  <a:pt x="32" y="152"/>
                  <a:pt x="32" y="152"/>
                </a:cubicBezTo>
                <a:cubicBezTo>
                  <a:pt x="32" y="66"/>
                  <a:pt x="32" y="66"/>
                  <a:pt x="32" y="66"/>
                </a:cubicBezTo>
                <a:cubicBezTo>
                  <a:pt x="88" y="10"/>
                  <a:pt x="88" y="10"/>
                  <a:pt x="88" y="10"/>
                </a:cubicBezTo>
                <a:cubicBezTo>
                  <a:pt x="144" y="66"/>
                  <a:pt x="144" y="66"/>
                  <a:pt x="144" y="66"/>
                </a:cubicBezTo>
                <a:lnTo>
                  <a:pt x="144" y="152"/>
                </a:lnTo>
                <a:close/>
                <a:moveTo>
                  <a:pt x="92" y="144"/>
                </a:moveTo>
                <a:cubicBezTo>
                  <a:pt x="94" y="144"/>
                  <a:pt x="96" y="142"/>
                  <a:pt x="96" y="140"/>
                </a:cubicBezTo>
                <a:cubicBezTo>
                  <a:pt x="96" y="138"/>
                  <a:pt x="94" y="136"/>
                  <a:pt x="92" y="136"/>
                </a:cubicBezTo>
                <a:cubicBezTo>
                  <a:pt x="90" y="136"/>
                  <a:pt x="88" y="138"/>
                  <a:pt x="88" y="140"/>
                </a:cubicBezTo>
                <a:cubicBezTo>
                  <a:pt x="88" y="142"/>
                  <a:pt x="90" y="144"/>
                  <a:pt x="92" y="1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7" name="Freeform 461"/>
          <p:cNvSpPr>
            <a:spLocks noEditPoints="1"/>
          </p:cNvSpPr>
          <p:nvPr/>
        </p:nvSpPr>
        <p:spPr bwMode="auto">
          <a:xfrm>
            <a:off x="2362138" y="1619858"/>
            <a:ext cx="479785" cy="492416"/>
          </a:xfrm>
          <a:custGeom>
            <a:avLst/>
            <a:gdLst>
              <a:gd name="T0" fmla="*/ 144 w 176"/>
              <a:gd name="T1" fmla="*/ 88 h 176"/>
              <a:gd name="T2" fmla="*/ 152 w 176"/>
              <a:gd name="T3" fmla="*/ 88 h 176"/>
              <a:gd name="T4" fmla="*/ 60 w 176"/>
              <a:gd name="T5" fmla="*/ 136 h 176"/>
              <a:gd name="T6" fmla="*/ 56 w 176"/>
              <a:gd name="T7" fmla="*/ 143 h 176"/>
              <a:gd name="T8" fmla="*/ 60 w 176"/>
              <a:gd name="T9" fmla="*/ 136 h 176"/>
              <a:gd name="T10" fmla="*/ 33 w 176"/>
              <a:gd name="T11" fmla="*/ 120 h 176"/>
              <a:gd name="T12" fmla="*/ 40 w 176"/>
              <a:gd name="T13" fmla="*/ 116 h 176"/>
              <a:gd name="T14" fmla="*/ 56 w 176"/>
              <a:gd name="T15" fmla="*/ 33 h 176"/>
              <a:gd name="T16" fmla="*/ 60 w 176"/>
              <a:gd name="T17" fmla="*/ 40 h 176"/>
              <a:gd name="T18" fmla="*/ 56 w 176"/>
              <a:gd name="T19" fmla="*/ 33 h 176"/>
              <a:gd name="T20" fmla="*/ 24 w 176"/>
              <a:gd name="T21" fmla="*/ 88 h 176"/>
              <a:gd name="T22" fmla="*/ 32 w 176"/>
              <a:gd name="T23" fmla="*/ 88 h 176"/>
              <a:gd name="T24" fmla="*/ 116 w 176"/>
              <a:gd name="T25" fmla="*/ 40 h 176"/>
              <a:gd name="T26" fmla="*/ 120 w 176"/>
              <a:gd name="T27" fmla="*/ 33 h 176"/>
              <a:gd name="T28" fmla="*/ 116 w 176"/>
              <a:gd name="T29" fmla="*/ 40 h 176"/>
              <a:gd name="T30" fmla="*/ 33 w 176"/>
              <a:gd name="T31" fmla="*/ 56 h 176"/>
              <a:gd name="T32" fmla="*/ 40 w 176"/>
              <a:gd name="T33" fmla="*/ 60 h 176"/>
              <a:gd name="T34" fmla="*/ 142 w 176"/>
              <a:gd name="T35" fmla="*/ 115 h 176"/>
              <a:gd name="T36" fmla="*/ 138 w 176"/>
              <a:gd name="T37" fmla="*/ 121 h 176"/>
              <a:gd name="T38" fmla="*/ 142 w 176"/>
              <a:gd name="T39" fmla="*/ 115 h 176"/>
              <a:gd name="T40" fmla="*/ 84 w 176"/>
              <a:gd name="T41" fmla="*/ 148 h 176"/>
              <a:gd name="T42" fmla="*/ 92 w 176"/>
              <a:gd name="T43" fmla="*/ 148 h 176"/>
              <a:gd name="T44" fmla="*/ 138 w 176"/>
              <a:gd name="T45" fmla="*/ 55 h 176"/>
              <a:gd name="T46" fmla="*/ 142 w 176"/>
              <a:gd name="T47" fmla="*/ 61 h 176"/>
              <a:gd name="T48" fmla="*/ 138 w 176"/>
              <a:gd name="T49" fmla="*/ 55 h 176"/>
              <a:gd name="T50" fmla="*/ 103 w 176"/>
              <a:gd name="T51" fmla="*/ 84 h 176"/>
              <a:gd name="T52" fmla="*/ 92 w 176"/>
              <a:gd name="T53" fmla="*/ 28 h 176"/>
              <a:gd name="T54" fmla="*/ 84 w 176"/>
              <a:gd name="T55" fmla="*/ 28 h 176"/>
              <a:gd name="T56" fmla="*/ 72 w 176"/>
              <a:gd name="T57" fmla="*/ 88 h 176"/>
              <a:gd name="T58" fmla="*/ 103 w 176"/>
              <a:gd name="T59" fmla="*/ 92 h 176"/>
              <a:gd name="T60" fmla="*/ 128 w 176"/>
              <a:gd name="T61" fmla="*/ 88 h 176"/>
              <a:gd name="T62" fmla="*/ 88 w 176"/>
              <a:gd name="T63" fmla="*/ 96 h 176"/>
              <a:gd name="T64" fmla="*/ 88 w 176"/>
              <a:gd name="T65" fmla="*/ 80 h 176"/>
              <a:gd name="T66" fmla="*/ 88 w 176"/>
              <a:gd name="T67" fmla="*/ 96 h 176"/>
              <a:gd name="T68" fmla="*/ 115 w 176"/>
              <a:gd name="T69" fmla="*/ 142 h 176"/>
              <a:gd name="T70" fmla="*/ 121 w 176"/>
              <a:gd name="T71" fmla="*/ 138 h 176"/>
              <a:gd name="T72" fmla="*/ 88 w 176"/>
              <a:gd name="T73" fmla="*/ 0 h 176"/>
              <a:gd name="T74" fmla="*/ 88 w 176"/>
              <a:gd name="T75" fmla="*/ 176 h 176"/>
              <a:gd name="T76" fmla="*/ 88 w 176"/>
              <a:gd name="T77" fmla="*/ 0 h 176"/>
              <a:gd name="T78" fmla="*/ 8 w 176"/>
              <a:gd name="T79" fmla="*/ 88 h 176"/>
              <a:gd name="T80" fmla="*/ 168 w 176"/>
              <a:gd name="T81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6" h="176">
                <a:moveTo>
                  <a:pt x="148" y="84"/>
                </a:moveTo>
                <a:cubicBezTo>
                  <a:pt x="146" y="84"/>
                  <a:pt x="144" y="86"/>
                  <a:pt x="144" y="88"/>
                </a:cubicBezTo>
                <a:cubicBezTo>
                  <a:pt x="144" y="90"/>
                  <a:pt x="146" y="92"/>
                  <a:pt x="148" y="92"/>
                </a:cubicBezTo>
                <a:cubicBezTo>
                  <a:pt x="150" y="92"/>
                  <a:pt x="152" y="90"/>
                  <a:pt x="152" y="88"/>
                </a:cubicBezTo>
                <a:cubicBezTo>
                  <a:pt x="152" y="86"/>
                  <a:pt x="150" y="84"/>
                  <a:pt x="148" y="84"/>
                </a:cubicBezTo>
                <a:close/>
                <a:moveTo>
                  <a:pt x="60" y="136"/>
                </a:moveTo>
                <a:cubicBezTo>
                  <a:pt x="58" y="135"/>
                  <a:pt x="56" y="136"/>
                  <a:pt x="55" y="138"/>
                </a:cubicBezTo>
                <a:cubicBezTo>
                  <a:pt x="53" y="140"/>
                  <a:pt x="54" y="142"/>
                  <a:pt x="56" y="143"/>
                </a:cubicBezTo>
                <a:cubicBezTo>
                  <a:pt x="58" y="145"/>
                  <a:pt x="60" y="144"/>
                  <a:pt x="61" y="142"/>
                </a:cubicBezTo>
                <a:cubicBezTo>
                  <a:pt x="63" y="140"/>
                  <a:pt x="62" y="138"/>
                  <a:pt x="60" y="136"/>
                </a:cubicBezTo>
                <a:close/>
                <a:moveTo>
                  <a:pt x="34" y="115"/>
                </a:moveTo>
                <a:cubicBezTo>
                  <a:pt x="32" y="116"/>
                  <a:pt x="31" y="118"/>
                  <a:pt x="33" y="120"/>
                </a:cubicBezTo>
                <a:cubicBezTo>
                  <a:pt x="34" y="122"/>
                  <a:pt x="36" y="123"/>
                  <a:pt x="38" y="121"/>
                </a:cubicBezTo>
                <a:cubicBezTo>
                  <a:pt x="40" y="120"/>
                  <a:pt x="41" y="118"/>
                  <a:pt x="40" y="116"/>
                </a:cubicBezTo>
                <a:cubicBezTo>
                  <a:pt x="38" y="114"/>
                  <a:pt x="36" y="113"/>
                  <a:pt x="34" y="115"/>
                </a:cubicBezTo>
                <a:close/>
                <a:moveTo>
                  <a:pt x="56" y="33"/>
                </a:moveTo>
                <a:cubicBezTo>
                  <a:pt x="54" y="34"/>
                  <a:pt x="53" y="36"/>
                  <a:pt x="55" y="38"/>
                </a:cubicBezTo>
                <a:cubicBezTo>
                  <a:pt x="56" y="40"/>
                  <a:pt x="58" y="41"/>
                  <a:pt x="60" y="40"/>
                </a:cubicBezTo>
                <a:cubicBezTo>
                  <a:pt x="62" y="38"/>
                  <a:pt x="63" y="36"/>
                  <a:pt x="61" y="34"/>
                </a:cubicBezTo>
                <a:cubicBezTo>
                  <a:pt x="60" y="32"/>
                  <a:pt x="58" y="31"/>
                  <a:pt x="56" y="33"/>
                </a:cubicBezTo>
                <a:close/>
                <a:moveTo>
                  <a:pt x="28" y="84"/>
                </a:moveTo>
                <a:cubicBezTo>
                  <a:pt x="26" y="84"/>
                  <a:pt x="24" y="86"/>
                  <a:pt x="24" y="88"/>
                </a:cubicBezTo>
                <a:cubicBezTo>
                  <a:pt x="24" y="90"/>
                  <a:pt x="26" y="92"/>
                  <a:pt x="28" y="92"/>
                </a:cubicBezTo>
                <a:cubicBezTo>
                  <a:pt x="30" y="92"/>
                  <a:pt x="32" y="90"/>
                  <a:pt x="32" y="88"/>
                </a:cubicBezTo>
                <a:cubicBezTo>
                  <a:pt x="32" y="86"/>
                  <a:pt x="30" y="84"/>
                  <a:pt x="28" y="84"/>
                </a:cubicBezTo>
                <a:close/>
                <a:moveTo>
                  <a:pt x="116" y="40"/>
                </a:moveTo>
                <a:cubicBezTo>
                  <a:pt x="118" y="41"/>
                  <a:pt x="120" y="40"/>
                  <a:pt x="121" y="38"/>
                </a:cubicBezTo>
                <a:cubicBezTo>
                  <a:pt x="123" y="36"/>
                  <a:pt x="122" y="34"/>
                  <a:pt x="120" y="33"/>
                </a:cubicBezTo>
                <a:cubicBezTo>
                  <a:pt x="118" y="31"/>
                  <a:pt x="116" y="32"/>
                  <a:pt x="115" y="34"/>
                </a:cubicBezTo>
                <a:cubicBezTo>
                  <a:pt x="113" y="36"/>
                  <a:pt x="114" y="38"/>
                  <a:pt x="116" y="40"/>
                </a:cubicBezTo>
                <a:close/>
                <a:moveTo>
                  <a:pt x="38" y="55"/>
                </a:moveTo>
                <a:cubicBezTo>
                  <a:pt x="36" y="53"/>
                  <a:pt x="34" y="54"/>
                  <a:pt x="33" y="56"/>
                </a:cubicBezTo>
                <a:cubicBezTo>
                  <a:pt x="31" y="58"/>
                  <a:pt x="32" y="60"/>
                  <a:pt x="34" y="61"/>
                </a:cubicBezTo>
                <a:cubicBezTo>
                  <a:pt x="36" y="63"/>
                  <a:pt x="38" y="62"/>
                  <a:pt x="40" y="60"/>
                </a:cubicBezTo>
                <a:cubicBezTo>
                  <a:pt x="41" y="58"/>
                  <a:pt x="40" y="56"/>
                  <a:pt x="38" y="55"/>
                </a:cubicBezTo>
                <a:close/>
                <a:moveTo>
                  <a:pt x="142" y="115"/>
                </a:moveTo>
                <a:cubicBezTo>
                  <a:pt x="140" y="113"/>
                  <a:pt x="138" y="114"/>
                  <a:pt x="136" y="116"/>
                </a:cubicBezTo>
                <a:cubicBezTo>
                  <a:pt x="135" y="118"/>
                  <a:pt x="136" y="120"/>
                  <a:pt x="138" y="121"/>
                </a:cubicBezTo>
                <a:cubicBezTo>
                  <a:pt x="140" y="123"/>
                  <a:pt x="142" y="122"/>
                  <a:pt x="143" y="120"/>
                </a:cubicBezTo>
                <a:cubicBezTo>
                  <a:pt x="145" y="118"/>
                  <a:pt x="144" y="116"/>
                  <a:pt x="142" y="115"/>
                </a:cubicBezTo>
                <a:close/>
                <a:moveTo>
                  <a:pt x="88" y="144"/>
                </a:moveTo>
                <a:cubicBezTo>
                  <a:pt x="86" y="144"/>
                  <a:pt x="84" y="146"/>
                  <a:pt x="84" y="148"/>
                </a:cubicBezTo>
                <a:cubicBezTo>
                  <a:pt x="84" y="150"/>
                  <a:pt x="86" y="152"/>
                  <a:pt x="88" y="152"/>
                </a:cubicBezTo>
                <a:cubicBezTo>
                  <a:pt x="90" y="152"/>
                  <a:pt x="92" y="150"/>
                  <a:pt x="92" y="148"/>
                </a:cubicBezTo>
                <a:cubicBezTo>
                  <a:pt x="92" y="146"/>
                  <a:pt x="90" y="144"/>
                  <a:pt x="88" y="144"/>
                </a:cubicBezTo>
                <a:close/>
                <a:moveTo>
                  <a:pt x="138" y="55"/>
                </a:moveTo>
                <a:cubicBezTo>
                  <a:pt x="136" y="56"/>
                  <a:pt x="135" y="58"/>
                  <a:pt x="136" y="60"/>
                </a:cubicBezTo>
                <a:cubicBezTo>
                  <a:pt x="138" y="62"/>
                  <a:pt x="140" y="63"/>
                  <a:pt x="142" y="61"/>
                </a:cubicBezTo>
                <a:cubicBezTo>
                  <a:pt x="144" y="60"/>
                  <a:pt x="145" y="58"/>
                  <a:pt x="143" y="56"/>
                </a:cubicBezTo>
                <a:cubicBezTo>
                  <a:pt x="142" y="54"/>
                  <a:pt x="140" y="53"/>
                  <a:pt x="138" y="55"/>
                </a:cubicBezTo>
                <a:close/>
                <a:moveTo>
                  <a:pt x="124" y="84"/>
                </a:moveTo>
                <a:cubicBezTo>
                  <a:pt x="103" y="84"/>
                  <a:pt x="103" y="84"/>
                  <a:pt x="103" y="84"/>
                </a:cubicBezTo>
                <a:cubicBezTo>
                  <a:pt x="102" y="78"/>
                  <a:pt x="98" y="74"/>
                  <a:pt x="92" y="73"/>
                </a:cubicBezTo>
                <a:cubicBezTo>
                  <a:pt x="92" y="28"/>
                  <a:pt x="92" y="28"/>
                  <a:pt x="92" y="28"/>
                </a:cubicBezTo>
                <a:cubicBezTo>
                  <a:pt x="92" y="26"/>
                  <a:pt x="90" y="24"/>
                  <a:pt x="88" y="24"/>
                </a:cubicBezTo>
                <a:cubicBezTo>
                  <a:pt x="86" y="24"/>
                  <a:pt x="84" y="26"/>
                  <a:pt x="84" y="28"/>
                </a:cubicBezTo>
                <a:cubicBezTo>
                  <a:pt x="84" y="73"/>
                  <a:pt x="84" y="73"/>
                  <a:pt x="84" y="73"/>
                </a:cubicBezTo>
                <a:cubicBezTo>
                  <a:pt x="77" y="74"/>
                  <a:pt x="72" y="81"/>
                  <a:pt x="72" y="88"/>
                </a:cubicBezTo>
                <a:cubicBezTo>
                  <a:pt x="72" y="97"/>
                  <a:pt x="79" y="104"/>
                  <a:pt x="88" y="104"/>
                </a:cubicBezTo>
                <a:cubicBezTo>
                  <a:pt x="95" y="104"/>
                  <a:pt x="102" y="99"/>
                  <a:pt x="103" y="92"/>
                </a:cubicBezTo>
                <a:cubicBezTo>
                  <a:pt x="124" y="92"/>
                  <a:pt x="124" y="92"/>
                  <a:pt x="124" y="92"/>
                </a:cubicBezTo>
                <a:cubicBezTo>
                  <a:pt x="126" y="92"/>
                  <a:pt x="128" y="90"/>
                  <a:pt x="128" y="88"/>
                </a:cubicBezTo>
                <a:cubicBezTo>
                  <a:pt x="128" y="86"/>
                  <a:pt x="126" y="84"/>
                  <a:pt x="124" y="84"/>
                </a:cubicBezTo>
                <a:close/>
                <a:moveTo>
                  <a:pt x="88" y="96"/>
                </a:moveTo>
                <a:cubicBezTo>
                  <a:pt x="84" y="96"/>
                  <a:pt x="80" y="92"/>
                  <a:pt x="80" y="88"/>
                </a:cubicBezTo>
                <a:cubicBezTo>
                  <a:pt x="80" y="84"/>
                  <a:pt x="84" y="80"/>
                  <a:pt x="88" y="80"/>
                </a:cubicBezTo>
                <a:cubicBezTo>
                  <a:pt x="92" y="80"/>
                  <a:pt x="96" y="84"/>
                  <a:pt x="96" y="88"/>
                </a:cubicBezTo>
                <a:cubicBezTo>
                  <a:pt x="96" y="92"/>
                  <a:pt x="92" y="96"/>
                  <a:pt x="88" y="96"/>
                </a:cubicBezTo>
                <a:close/>
                <a:moveTo>
                  <a:pt x="116" y="136"/>
                </a:moveTo>
                <a:cubicBezTo>
                  <a:pt x="114" y="138"/>
                  <a:pt x="113" y="140"/>
                  <a:pt x="115" y="142"/>
                </a:cubicBezTo>
                <a:cubicBezTo>
                  <a:pt x="116" y="144"/>
                  <a:pt x="118" y="145"/>
                  <a:pt x="120" y="143"/>
                </a:cubicBezTo>
                <a:cubicBezTo>
                  <a:pt x="122" y="142"/>
                  <a:pt x="123" y="140"/>
                  <a:pt x="121" y="138"/>
                </a:cubicBezTo>
                <a:cubicBezTo>
                  <a:pt x="120" y="136"/>
                  <a:pt x="118" y="135"/>
                  <a:pt x="116" y="136"/>
                </a:cubicBezTo>
                <a:close/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8" name="Freeform 462"/>
          <p:cNvSpPr>
            <a:spLocks noEditPoints="1"/>
          </p:cNvSpPr>
          <p:nvPr/>
        </p:nvSpPr>
        <p:spPr bwMode="auto">
          <a:xfrm>
            <a:off x="3349974" y="1619858"/>
            <a:ext cx="479785" cy="492416"/>
          </a:xfrm>
          <a:custGeom>
            <a:avLst/>
            <a:gdLst>
              <a:gd name="T0" fmla="*/ 88 w 176"/>
              <a:gd name="T1" fmla="*/ 16 h 176"/>
              <a:gd name="T2" fmla="*/ 16 w 176"/>
              <a:gd name="T3" fmla="*/ 88 h 176"/>
              <a:gd name="T4" fmla="*/ 88 w 176"/>
              <a:gd name="T5" fmla="*/ 160 h 176"/>
              <a:gd name="T6" fmla="*/ 160 w 176"/>
              <a:gd name="T7" fmla="*/ 88 h 176"/>
              <a:gd name="T8" fmla="*/ 88 w 176"/>
              <a:gd name="T9" fmla="*/ 16 h 176"/>
              <a:gd name="T10" fmla="*/ 88 w 176"/>
              <a:gd name="T11" fmla="*/ 152 h 176"/>
              <a:gd name="T12" fmla="*/ 24 w 176"/>
              <a:gd name="T13" fmla="*/ 88 h 176"/>
              <a:gd name="T14" fmla="*/ 88 w 176"/>
              <a:gd name="T15" fmla="*/ 24 h 176"/>
              <a:gd name="T16" fmla="*/ 152 w 176"/>
              <a:gd name="T17" fmla="*/ 88 h 176"/>
              <a:gd name="T18" fmla="*/ 88 w 176"/>
              <a:gd name="T19" fmla="*/ 152 h 176"/>
              <a:gd name="T20" fmla="*/ 88 w 176"/>
              <a:gd name="T21" fmla="*/ 0 h 176"/>
              <a:gd name="T22" fmla="*/ 0 w 176"/>
              <a:gd name="T23" fmla="*/ 88 h 176"/>
              <a:gd name="T24" fmla="*/ 88 w 176"/>
              <a:gd name="T25" fmla="*/ 176 h 176"/>
              <a:gd name="T26" fmla="*/ 176 w 176"/>
              <a:gd name="T27" fmla="*/ 88 h 176"/>
              <a:gd name="T28" fmla="*/ 88 w 176"/>
              <a:gd name="T29" fmla="*/ 0 h 176"/>
              <a:gd name="T30" fmla="*/ 88 w 176"/>
              <a:gd name="T31" fmla="*/ 168 h 176"/>
              <a:gd name="T32" fmla="*/ 8 w 176"/>
              <a:gd name="T33" fmla="*/ 88 h 176"/>
              <a:gd name="T34" fmla="*/ 88 w 176"/>
              <a:gd name="T35" fmla="*/ 8 h 176"/>
              <a:gd name="T36" fmla="*/ 168 w 176"/>
              <a:gd name="T37" fmla="*/ 88 h 176"/>
              <a:gd name="T38" fmla="*/ 88 w 176"/>
              <a:gd name="T39" fmla="*/ 168 h 176"/>
              <a:gd name="T40" fmla="*/ 116 w 176"/>
              <a:gd name="T41" fmla="*/ 84 h 176"/>
              <a:gd name="T42" fmla="*/ 103 w 176"/>
              <a:gd name="T43" fmla="*/ 84 h 176"/>
              <a:gd name="T44" fmla="*/ 92 w 176"/>
              <a:gd name="T45" fmla="*/ 73 h 176"/>
              <a:gd name="T46" fmla="*/ 92 w 176"/>
              <a:gd name="T47" fmla="*/ 44 h 176"/>
              <a:gd name="T48" fmla="*/ 88 w 176"/>
              <a:gd name="T49" fmla="*/ 40 h 176"/>
              <a:gd name="T50" fmla="*/ 84 w 176"/>
              <a:gd name="T51" fmla="*/ 44 h 176"/>
              <a:gd name="T52" fmla="*/ 84 w 176"/>
              <a:gd name="T53" fmla="*/ 73 h 176"/>
              <a:gd name="T54" fmla="*/ 72 w 176"/>
              <a:gd name="T55" fmla="*/ 88 h 176"/>
              <a:gd name="T56" fmla="*/ 88 w 176"/>
              <a:gd name="T57" fmla="*/ 104 h 176"/>
              <a:gd name="T58" fmla="*/ 103 w 176"/>
              <a:gd name="T59" fmla="*/ 92 h 176"/>
              <a:gd name="T60" fmla="*/ 116 w 176"/>
              <a:gd name="T61" fmla="*/ 92 h 176"/>
              <a:gd name="T62" fmla="*/ 120 w 176"/>
              <a:gd name="T63" fmla="*/ 88 h 176"/>
              <a:gd name="T64" fmla="*/ 116 w 176"/>
              <a:gd name="T65" fmla="*/ 84 h 176"/>
              <a:gd name="T66" fmla="*/ 88 w 176"/>
              <a:gd name="T67" fmla="*/ 96 h 176"/>
              <a:gd name="T68" fmla="*/ 80 w 176"/>
              <a:gd name="T69" fmla="*/ 88 h 176"/>
              <a:gd name="T70" fmla="*/ 88 w 176"/>
              <a:gd name="T71" fmla="*/ 80 h 176"/>
              <a:gd name="T72" fmla="*/ 96 w 176"/>
              <a:gd name="T73" fmla="*/ 88 h 176"/>
              <a:gd name="T74" fmla="*/ 88 w 176"/>
              <a:gd name="T75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6" h="176">
                <a:moveTo>
                  <a:pt x="88" y="16"/>
                </a:moveTo>
                <a:cubicBezTo>
                  <a:pt x="48" y="16"/>
                  <a:pt x="16" y="48"/>
                  <a:pt x="16" y="88"/>
                </a:cubicBezTo>
                <a:cubicBezTo>
                  <a:pt x="16" y="128"/>
                  <a:pt x="48" y="160"/>
                  <a:pt x="88" y="160"/>
                </a:cubicBezTo>
                <a:cubicBezTo>
                  <a:pt x="128" y="160"/>
                  <a:pt x="160" y="128"/>
                  <a:pt x="160" y="88"/>
                </a:cubicBezTo>
                <a:cubicBezTo>
                  <a:pt x="160" y="48"/>
                  <a:pt x="128" y="16"/>
                  <a:pt x="88" y="16"/>
                </a:cubicBezTo>
                <a:close/>
                <a:moveTo>
                  <a:pt x="88" y="152"/>
                </a:moveTo>
                <a:cubicBezTo>
                  <a:pt x="53" y="152"/>
                  <a:pt x="24" y="123"/>
                  <a:pt x="24" y="88"/>
                </a:cubicBezTo>
                <a:cubicBezTo>
                  <a:pt x="24" y="53"/>
                  <a:pt x="53" y="24"/>
                  <a:pt x="88" y="24"/>
                </a:cubicBezTo>
                <a:cubicBezTo>
                  <a:pt x="123" y="24"/>
                  <a:pt x="152" y="53"/>
                  <a:pt x="152" y="88"/>
                </a:cubicBezTo>
                <a:cubicBezTo>
                  <a:pt x="152" y="123"/>
                  <a:pt x="123" y="152"/>
                  <a:pt x="88" y="152"/>
                </a:cubicBezTo>
                <a:close/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  <a:moveTo>
                  <a:pt x="116" y="84"/>
                </a:moveTo>
                <a:cubicBezTo>
                  <a:pt x="103" y="84"/>
                  <a:pt x="103" y="84"/>
                  <a:pt x="103" y="84"/>
                </a:cubicBezTo>
                <a:cubicBezTo>
                  <a:pt x="102" y="78"/>
                  <a:pt x="98" y="74"/>
                  <a:pt x="92" y="73"/>
                </a:cubicBezTo>
                <a:cubicBezTo>
                  <a:pt x="92" y="44"/>
                  <a:pt x="92" y="44"/>
                  <a:pt x="92" y="44"/>
                </a:cubicBezTo>
                <a:cubicBezTo>
                  <a:pt x="92" y="42"/>
                  <a:pt x="90" y="40"/>
                  <a:pt x="88" y="40"/>
                </a:cubicBezTo>
                <a:cubicBezTo>
                  <a:pt x="86" y="40"/>
                  <a:pt x="84" y="42"/>
                  <a:pt x="84" y="44"/>
                </a:cubicBezTo>
                <a:cubicBezTo>
                  <a:pt x="84" y="73"/>
                  <a:pt x="84" y="73"/>
                  <a:pt x="84" y="73"/>
                </a:cubicBezTo>
                <a:cubicBezTo>
                  <a:pt x="77" y="74"/>
                  <a:pt x="72" y="81"/>
                  <a:pt x="72" y="88"/>
                </a:cubicBezTo>
                <a:cubicBezTo>
                  <a:pt x="72" y="97"/>
                  <a:pt x="79" y="104"/>
                  <a:pt x="88" y="104"/>
                </a:cubicBezTo>
                <a:cubicBezTo>
                  <a:pt x="95" y="104"/>
                  <a:pt x="102" y="99"/>
                  <a:pt x="103" y="92"/>
                </a:cubicBezTo>
                <a:cubicBezTo>
                  <a:pt x="116" y="92"/>
                  <a:pt x="116" y="92"/>
                  <a:pt x="116" y="92"/>
                </a:cubicBezTo>
                <a:cubicBezTo>
                  <a:pt x="118" y="92"/>
                  <a:pt x="120" y="90"/>
                  <a:pt x="120" y="88"/>
                </a:cubicBezTo>
                <a:cubicBezTo>
                  <a:pt x="120" y="86"/>
                  <a:pt x="118" y="84"/>
                  <a:pt x="116" y="84"/>
                </a:cubicBezTo>
                <a:close/>
                <a:moveTo>
                  <a:pt x="88" y="96"/>
                </a:moveTo>
                <a:cubicBezTo>
                  <a:pt x="84" y="96"/>
                  <a:pt x="80" y="92"/>
                  <a:pt x="80" y="88"/>
                </a:cubicBezTo>
                <a:cubicBezTo>
                  <a:pt x="80" y="84"/>
                  <a:pt x="84" y="80"/>
                  <a:pt x="88" y="80"/>
                </a:cubicBezTo>
                <a:cubicBezTo>
                  <a:pt x="92" y="80"/>
                  <a:pt x="96" y="84"/>
                  <a:pt x="96" y="88"/>
                </a:cubicBezTo>
                <a:cubicBezTo>
                  <a:pt x="96" y="92"/>
                  <a:pt x="92" y="96"/>
                  <a:pt x="88" y="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9" name="Freeform 463"/>
          <p:cNvSpPr>
            <a:spLocks noEditPoints="1"/>
          </p:cNvSpPr>
          <p:nvPr/>
        </p:nvSpPr>
        <p:spPr bwMode="auto">
          <a:xfrm>
            <a:off x="4404562" y="1619858"/>
            <a:ext cx="353525" cy="492416"/>
          </a:xfrm>
          <a:custGeom>
            <a:avLst/>
            <a:gdLst>
              <a:gd name="T0" fmla="*/ 64 w 128"/>
              <a:gd name="T1" fmla="*/ 104 h 176"/>
              <a:gd name="T2" fmla="*/ 48 w 128"/>
              <a:gd name="T3" fmla="*/ 120 h 176"/>
              <a:gd name="T4" fmla="*/ 52 w 128"/>
              <a:gd name="T5" fmla="*/ 131 h 176"/>
              <a:gd name="T6" fmla="*/ 52 w 128"/>
              <a:gd name="T7" fmla="*/ 132 h 176"/>
              <a:gd name="T8" fmla="*/ 64 w 128"/>
              <a:gd name="T9" fmla="*/ 144 h 176"/>
              <a:gd name="T10" fmla="*/ 76 w 128"/>
              <a:gd name="T11" fmla="*/ 132 h 176"/>
              <a:gd name="T12" fmla="*/ 76 w 128"/>
              <a:gd name="T13" fmla="*/ 131 h 176"/>
              <a:gd name="T14" fmla="*/ 80 w 128"/>
              <a:gd name="T15" fmla="*/ 120 h 176"/>
              <a:gd name="T16" fmla="*/ 64 w 128"/>
              <a:gd name="T17" fmla="*/ 104 h 176"/>
              <a:gd name="T18" fmla="*/ 68 w 128"/>
              <a:gd name="T19" fmla="*/ 127 h 176"/>
              <a:gd name="T20" fmla="*/ 68 w 128"/>
              <a:gd name="T21" fmla="*/ 132 h 176"/>
              <a:gd name="T22" fmla="*/ 64 w 128"/>
              <a:gd name="T23" fmla="*/ 136 h 176"/>
              <a:gd name="T24" fmla="*/ 60 w 128"/>
              <a:gd name="T25" fmla="*/ 132 h 176"/>
              <a:gd name="T26" fmla="*/ 60 w 128"/>
              <a:gd name="T27" fmla="*/ 127 h 176"/>
              <a:gd name="T28" fmla="*/ 56 w 128"/>
              <a:gd name="T29" fmla="*/ 120 h 176"/>
              <a:gd name="T30" fmla="*/ 64 w 128"/>
              <a:gd name="T31" fmla="*/ 112 h 176"/>
              <a:gd name="T32" fmla="*/ 72 w 128"/>
              <a:gd name="T33" fmla="*/ 120 h 176"/>
              <a:gd name="T34" fmla="*/ 68 w 128"/>
              <a:gd name="T35" fmla="*/ 127 h 176"/>
              <a:gd name="T36" fmla="*/ 112 w 128"/>
              <a:gd name="T37" fmla="*/ 72 h 176"/>
              <a:gd name="T38" fmla="*/ 112 w 128"/>
              <a:gd name="T39" fmla="*/ 48 h 176"/>
              <a:gd name="T40" fmla="*/ 64 w 128"/>
              <a:gd name="T41" fmla="*/ 0 h 176"/>
              <a:gd name="T42" fmla="*/ 16 w 128"/>
              <a:gd name="T43" fmla="*/ 48 h 176"/>
              <a:gd name="T44" fmla="*/ 16 w 128"/>
              <a:gd name="T45" fmla="*/ 72 h 176"/>
              <a:gd name="T46" fmla="*/ 0 w 128"/>
              <a:gd name="T47" fmla="*/ 88 h 176"/>
              <a:gd name="T48" fmla="*/ 0 w 128"/>
              <a:gd name="T49" fmla="*/ 160 h 176"/>
              <a:gd name="T50" fmla="*/ 16 w 128"/>
              <a:gd name="T51" fmla="*/ 176 h 176"/>
              <a:gd name="T52" fmla="*/ 112 w 128"/>
              <a:gd name="T53" fmla="*/ 176 h 176"/>
              <a:gd name="T54" fmla="*/ 128 w 128"/>
              <a:gd name="T55" fmla="*/ 160 h 176"/>
              <a:gd name="T56" fmla="*/ 128 w 128"/>
              <a:gd name="T57" fmla="*/ 88 h 176"/>
              <a:gd name="T58" fmla="*/ 112 w 128"/>
              <a:gd name="T59" fmla="*/ 72 h 176"/>
              <a:gd name="T60" fmla="*/ 24 w 128"/>
              <a:gd name="T61" fmla="*/ 48 h 176"/>
              <a:gd name="T62" fmla="*/ 64 w 128"/>
              <a:gd name="T63" fmla="*/ 8 h 176"/>
              <a:gd name="T64" fmla="*/ 104 w 128"/>
              <a:gd name="T65" fmla="*/ 48 h 176"/>
              <a:gd name="T66" fmla="*/ 104 w 128"/>
              <a:gd name="T67" fmla="*/ 72 h 176"/>
              <a:gd name="T68" fmla="*/ 24 w 128"/>
              <a:gd name="T69" fmla="*/ 72 h 176"/>
              <a:gd name="T70" fmla="*/ 24 w 128"/>
              <a:gd name="T71" fmla="*/ 48 h 176"/>
              <a:gd name="T72" fmla="*/ 120 w 128"/>
              <a:gd name="T73" fmla="*/ 160 h 176"/>
              <a:gd name="T74" fmla="*/ 112 w 128"/>
              <a:gd name="T75" fmla="*/ 168 h 176"/>
              <a:gd name="T76" fmla="*/ 16 w 128"/>
              <a:gd name="T77" fmla="*/ 168 h 176"/>
              <a:gd name="T78" fmla="*/ 8 w 128"/>
              <a:gd name="T79" fmla="*/ 160 h 176"/>
              <a:gd name="T80" fmla="*/ 8 w 128"/>
              <a:gd name="T81" fmla="*/ 88 h 176"/>
              <a:gd name="T82" fmla="*/ 16 w 128"/>
              <a:gd name="T83" fmla="*/ 80 h 176"/>
              <a:gd name="T84" fmla="*/ 112 w 128"/>
              <a:gd name="T85" fmla="*/ 80 h 176"/>
              <a:gd name="T86" fmla="*/ 120 w 128"/>
              <a:gd name="T87" fmla="*/ 88 h 176"/>
              <a:gd name="T88" fmla="*/ 120 w 128"/>
              <a:gd name="T89" fmla="*/ 16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28" h="176">
                <a:moveTo>
                  <a:pt x="64" y="104"/>
                </a:moveTo>
                <a:cubicBezTo>
                  <a:pt x="55" y="104"/>
                  <a:pt x="48" y="111"/>
                  <a:pt x="48" y="120"/>
                </a:cubicBezTo>
                <a:cubicBezTo>
                  <a:pt x="48" y="124"/>
                  <a:pt x="50" y="128"/>
                  <a:pt x="52" y="131"/>
                </a:cubicBezTo>
                <a:cubicBezTo>
                  <a:pt x="52" y="131"/>
                  <a:pt x="52" y="132"/>
                  <a:pt x="52" y="132"/>
                </a:cubicBezTo>
                <a:cubicBezTo>
                  <a:pt x="52" y="139"/>
                  <a:pt x="57" y="144"/>
                  <a:pt x="64" y="144"/>
                </a:cubicBezTo>
                <a:cubicBezTo>
                  <a:pt x="71" y="144"/>
                  <a:pt x="76" y="139"/>
                  <a:pt x="76" y="132"/>
                </a:cubicBezTo>
                <a:cubicBezTo>
                  <a:pt x="76" y="132"/>
                  <a:pt x="76" y="131"/>
                  <a:pt x="76" y="131"/>
                </a:cubicBezTo>
                <a:cubicBezTo>
                  <a:pt x="78" y="128"/>
                  <a:pt x="80" y="124"/>
                  <a:pt x="80" y="120"/>
                </a:cubicBezTo>
                <a:cubicBezTo>
                  <a:pt x="80" y="111"/>
                  <a:pt x="73" y="104"/>
                  <a:pt x="64" y="104"/>
                </a:cubicBezTo>
                <a:close/>
                <a:moveTo>
                  <a:pt x="68" y="127"/>
                </a:moveTo>
                <a:cubicBezTo>
                  <a:pt x="68" y="132"/>
                  <a:pt x="68" y="132"/>
                  <a:pt x="68" y="132"/>
                </a:cubicBezTo>
                <a:cubicBezTo>
                  <a:pt x="68" y="134"/>
                  <a:pt x="66" y="136"/>
                  <a:pt x="64" y="136"/>
                </a:cubicBezTo>
                <a:cubicBezTo>
                  <a:pt x="62" y="136"/>
                  <a:pt x="60" y="134"/>
                  <a:pt x="60" y="132"/>
                </a:cubicBezTo>
                <a:cubicBezTo>
                  <a:pt x="60" y="127"/>
                  <a:pt x="60" y="127"/>
                  <a:pt x="60" y="127"/>
                </a:cubicBezTo>
                <a:cubicBezTo>
                  <a:pt x="58" y="126"/>
                  <a:pt x="56" y="123"/>
                  <a:pt x="56" y="120"/>
                </a:cubicBezTo>
                <a:cubicBezTo>
                  <a:pt x="56" y="116"/>
                  <a:pt x="60" y="112"/>
                  <a:pt x="64" y="112"/>
                </a:cubicBezTo>
                <a:cubicBezTo>
                  <a:pt x="68" y="112"/>
                  <a:pt x="72" y="116"/>
                  <a:pt x="72" y="120"/>
                </a:cubicBezTo>
                <a:cubicBezTo>
                  <a:pt x="72" y="123"/>
                  <a:pt x="70" y="126"/>
                  <a:pt x="68" y="127"/>
                </a:cubicBezTo>
                <a:close/>
                <a:moveTo>
                  <a:pt x="112" y="72"/>
                </a:moveTo>
                <a:cubicBezTo>
                  <a:pt x="112" y="48"/>
                  <a:pt x="112" y="48"/>
                  <a:pt x="112" y="48"/>
                </a:cubicBezTo>
                <a:cubicBezTo>
                  <a:pt x="112" y="21"/>
                  <a:pt x="91" y="0"/>
                  <a:pt x="64" y="0"/>
                </a:cubicBezTo>
                <a:cubicBezTo>
                  <a:pt x="37" y="0"/>
                  <a:pt x="16" y="21"/>
                  <a:pt x="16" y="48"/>
                </a:cubicBezTo>
                <a:cubicBezTo>
                  <a:pt x="16" y="72"/>
                  <a:pt x="16" y="72"/>
                  <a:pt x="16" y="72"/>
                </a:cubicBezTo>
                <a:cubicBezTo>
                  <a:pt x="7" y="72"/>
                  <a:pt x="0" y="79"/>
                  <a:pt x="0" y="88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12" y="176"/>
                  <a:pt x="112" y="176"/>
                  <a:pt x="112" y="176"/>
                </a:cubicBezTo>
                <a:cubicBezTo>
                  <a:pt x="121" y="176"/>
                  <a:pt x="128" y="169"/>
                  <a:pt x="128" y="160"/>
                </a:cubicBezTo>
                <a:cubicBezTo>
                  <a:pt x="128" y="88"/>
                  <a:pt x="128" y="88"/>
                  <a:pt x="128" y="88"/>
                </a:cubicBezTo>
                <a:cubicBezTo>
                  <a:pt x="128" y="79"/>
                  <a:pt x="121" y="72"/>
                  <a:pt x="112" y="72"/>
                </a:cubicBezTo>
                <a:close/>
                <a:moveTo>
                  <a:pt x="24" y="48"/>
                </a:moveTo>
                <a:cubicBezTo>
                  <a:pt x="24" y="26"/>
                  <a:pt x="42" y="8"/>
                  <a:pt x="64" y="8"/>
                </a:cubicBezTo>
                <a:cubicBezTo>
                  <a:pt x="86" y="8"/>
                  <a:pt x="104" y="26"/>
                  <a:pt x="104" y="48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24" y="72"/>
                  <a:pt x="24" y="72"/>
                  <a:pt x="24" y="72"/>
                </a:cubicBezTo>
                <a:lnTo>
                  <a:pt x="24" y="48"/>
                </a:lnTo>
                <a:close/>
                <a:moveTo>
                  <a:pt x="120" y="160"/>
                </a:moveTo>
                <a:cubicBezTo>
                  <a:pt x="120" y="164"/>
                  <a:pt x="116" y="168"/>
                  <a:pt x="112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88"/>
                  <a:pt x="8" y="88"/>
                  <a:pt x="8" y="88"/>
                </a:cubicBezTo>
                <a:cubicBezTo>
                  <a:pt x="8" y="84"/>
                  <a:pt x="12" y="80"/>
                  <a:pt x="16" y="80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6" y="80"/>
                  <a:pt x="120" y="84"/>
                  <a:pt x="120" y="88"/>
                </a:cubicBezTo>
                <a:lnTo>
                  <a:pt x="120" y="1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0" name="Freeform 464"/>
          <p:cNvSpPr>
            <a:spLocks noEditPoints="1"/>
          </p:cNvSpPr>
          <p:nvPr/>
        </p:nvSpPr>
        <p:spPr bwMode="auto">
          <a:xfrm>
            <a:off x="5379045" y="1619858"/>
            <a:ext cx="353525" cy="492416"/>
          </a:xfrm>
          <a:custGeom>
            <a:avLst/>
            <a:gdLst>
              <a:gd name="T0" fmla="*/ 112 w 128"/>
              <a:gd name="T1" fmla="*/ 72 h 176"/>
              <a:gd name="T2" fmla="*/ 112 w 128"/>
              <a:gd name="T3" fmla="*/ 48 h 176"/>
              <a:gd name="T4" fmla="*/ 64 w 128"/>
              <a:gd name="T5" fmla="*/ 0 h 176"/>
              <a:gd name="T6" fmla="*/ 16 w 128"/>
              <a:gd name="T7" fmla="*/ 48 h 176"/>
              <a:gd name="T8" fmla="*/ 20 w 128"/>
              <a:gd name="T9" fmla="*/ 52 h 176"/>
              <a:gd name="T10" fmla="*/ 24 w 128"/>
              <a:gd name="T11" fmla="*/ 48 h 176"/>
              <a:gd name="T12" fmla="*/ 64 w 128"/>
              <a:gd name="T13" fmla="*/ 8 h 176"/>
              <a:gd name="T14" fmla="*/ 104 w 128"/>
              <a:gd name="T15" fmla="*/ 48 h 176"/>
              <a:gd name="T16" fmla="*/ 104 w 128"/>
              <a:gd name="T17" fmla="*/ 72 h 176"/>
              <a:gd name="T18" fmla="*/ 16 w 128"/>
              <a:gd name="T19" fmla="*/ 72 h 176"/>
              <a:gd name="T20" fmla="*/ 0 w 128"/>
              <a:gd name="T21" fmla="*/ 88 h 176"/>
              <a:gd name="T22" fmla="*/ 0 w 128"/>
              <a:gd name="T23" fmla="*/ 160 h 176"/>
              <a:gd name="T24" fmla="*/ 16 w 128"/>
              <a:gd name="T25" fmla="*/ 176 h 176"/>
              <a:gd name="T26" fmla="*/ 112 w 128"/>
              <a:gd name="T27" fmla="*/ 176 h 176"/>
              <a:gd name="T28" fmla="*/ 128 w 128"/>
              <a:gd name="T29" fmla="*/ 160 h 176"/>
              <a:gd name="T30" fmla="*/ 128 w 128"/>
              <a:gd name="T31" fmla="*/ 88 h 176"/>
              <a:gd name="T32" fmla="*/ 112 w 128"/>
              <a:gd name="T33" fmla="*/ 72 h 176"/>
              <a:gd name="T34" fmla="*/ 120 w 128"/>
              <a:gd name="T35" fmla="*/ 160 h 176"/>
              <a:gd name="T36" fmla="*/ 112 w 128"/>
              <a:gd name="T37" fmla="*/ 168 h 176"/>
              <a:gd name="T38" fmla="*/ 16 w 128"/>
              <a:gd name="T39" fmla="*/ 168 h 176"/>
              <a:gd name="T40" fmla="*/ 8 w 128"/>
              <a:gd name="T41" fmla="*/ 160 h 176"/>
              <a:gd name="T42" fmla="*/ 8 w 128"/>
              <a:gd name="T43" fmla="*/ 88 h 176"/>
              <a:gd name="T44" fmla="*/ 16 w 128"/>
              <a:gd name="T45" fmla="*/ 80 h 176"/>
              <a:gd name="T46" fmla="*/ 112 w 128"/>
              <a:gd name="T47" fmla="*/ 80 h 176"/>
              <a:gd name="T48" fmla="*/ 120 w 128"/>
              <a:gd name="T49" fmla="*/ 88 h 176"/>
              <a:gd name="T50" fmla="*/ 120 w 128"/>
              <a:gd name="T51" fmla="*/ 160 h 176"/>
              <a:gd name="T52" fmla="*/ 64 w 128"/>
              <a:gd name="T53" fmla="*/ 104 h 176"/>
              <a:gd name="T54" fmla="*/ 48 w 128"/>
              <a:gd name="T55" fmla="*/ 120 h 176"/>
              <a:gd name="T56" fmla="*/ 52 w 128"/>
              <a:gd name="T57" fmla="*/ 131 h 176"/>
              <a:gd name="T58" fmla="*/ 52 w 128"/>
              <a:gd name="T59" fmla="*/ 132 h 176"/>
              <a:gd name="T60" fmla="*/ 64 w 128"/>
              <a:gd name="T61" fmla="*/ 144 h 176"/>
              <a:gd name="T62" fmla="*/ 76 w 128"/>
              <a:gd name="T63" fmla="*/ 132 h 176"/>
              <a:gd name="T64" fmla="*/ 76 w 128"/>
              <a:gd name="T65" fmla="*/ 131 h 176"/>
              <a:gd name="T66" fmla="*/ 80 w 128"/>
              <a:gd name="T67" fmla="*/ 120 h 176"/>
              <a:gd name="T68" fmla="*/ 64 w 128"/>
              <a:gd name="T69" fmla="*/ 104 h 176"/>
              <a:gd name="T70" fmla="*/ 68 w 128"/>
              <a:gd name="T71" fmla="*/ 127 h 176"/>
              <a:gd name="T72" fmla="*/ 68 w 128"/>
              <a:gd name="T73" fmla="*/ 132 h 176"/>
              <a:gd name="T74" fmla="*/ 64 w 128"/>
              <a:gd name="T75" fmla="*/ 136 h 176"/>
              <a:gd name="T76" fmla="*/ 60 w 128"/>
              <a:gd name="T77" fmla="*/ 132 h 176"/>
              <a:gd name="T78" fmla="*/ 60 w 128"/>
              <a:gd name="T79" fmla="*/ 127 h 176"/>
              <a:gd name="T80" fmla="*/ 56 w 128"/>
              <a:gd name="T81" fmla="*/ 120 h 176"/>
              <a:gd name="T82" fmla="*/ 64 w 128"/>
              <a:gd name="T83" fmla="*/ 112 h 176"/>
              <a:gd name="T84" fmla="*/ 72 w 128"/>
              <a:gd name="T85" fmla="*/ 120 h 176"/>
              <a:gd name="T86" fmla="*/ 68 w 128"/>
              <a:gd name="T87" fmla="*/ 127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28" h="176">
                <a:moveTo>
                  <a:pt x="112" y="72"/>
                </a:moveTo>
                <a:cubicBezTo>
                  <a:pt x="112" y="48"/>
                  <a:pt x="112" y="48"/>
                  <a:pt x="112" y="48"/>
                </a:cubicBezTo>
                <a:cubicBezTo>
                  <a:pt x="112" y="21"/>
                  <a:pt x="91" y="0"/>
                  <a:pt x="64" y="0"/>
                </a:cubicBezTo>
                <a:cubicBezTo>
                  <a:pt x="37" y="0"/>
                  <a:pt x="16" y="21"/>
                  <a:pt x="16" y="48"/>
                </a:cubicBezTo>
                <a:cubicBezTo>
                  <a:pt x="16" y="50"/>
                  <a:pt x="18" y="52"/>
                  <a:pt x="20" y="52"/>
                </a:cubicBezTo>
                <a:cubicBezTo>
                  <a:pt x="22" y="52"/>
                  <a:pt x="24" y="50"/>
                  <a:pt x="24" y="48"/>
                </a:cubicBezTo>
                <a:cubicBezTo>
                  <a:pt x="24" y="26"/>
                  <a:pt x="42" y="8"/>
                  <a:pt x="64" y="8"/>
                </a:cubicBezTo>
                <a:cubicBezTo>
                  <a:pt x="86" y="8"/>
                  <a:pt x="104" y="26"/>
                  <a:pt x="104" y="48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16" y="72"/>
                  <a:pt x="16" y="72"/>
                  <a:pt x="16" y="72"/>
                </a:cubicBezTo>
                <a:cubicBezTo>
                  <a:pt x="7" y="72"/>
                  <a:pt x="0" y="79"/>
                  <a:pt x="0" y="88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12" y="176"/>
                  <a:pt x="112" y="176"/>
                  <a:pt x="112" y="176"/>
                </a:cubicBezTo>
                <a:cubicBezTo>
                  <a:pt x="121" y="176"/>
                  <a:pt x="128" y="169"/>
                  <a:pt x="128" y="160"/>
                </a:cubicBezTo>
                <a:cubicBezTo>
                  <a:pt x="128" y="88"/>
                  <a:pt x="128" y="88"/>
                  <a:pt x="128" y="88"/>
                </a:cubicBezTo>
                <a:cubicBezTo>
                  <a:pt x="128" y="79"/>
                  <a:pt x="121" y="72"/>
                  <a:pt x="112" y="72"/>
                </a:cubicBezTo>
                <a:close/>
                <a:moveTo>
                  <a:pt x="120" y="160"/>
                </a:moveTo>
                <a:cubicBezTo>
                  <a:pt x="120" y="164"/>
                  <a:pt x="116" y="168"/>
                  <a:pt x="112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88"/>
                  <a:pt x="8" y="88"/>
                  <a:pt x="8" y="88"/>
                </a:cubicBezTo>
                <a:cubicBezTo>
                  <a:pt x="8" y="84"/>
                  <a:pt x="12" y="80"/>
                  <a:pt x="16" y="80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6" y="80"/>
                  <a:pt x="120" y="84"/>
                  <a:pt x="120" y="88"/>
                </a:cubicBezTo>
                <a:lnTo>
                  <a:pt x="120" y="160"/>
                </a:lnTo>
                <a:close/>
                <a:moveTo>
                  <a:pt x="64" y="104"/>
                </a:moveTo>
                <a:cubicBezTo>
                  <a:pt x="55" y="104"/>
                  <a:pt x="48" y="111"/>
                  <a:pt x="48" y="120"/>
                </a:cubicBezTo>
                <a:cubicBezTo>
                  <a:pt x="48" y="124"/>
                  <a:pt x="50" y="128"/>
                  <a:pt x="52" y="131"/>
                </a:cubicBezTo>
                <a:cubicBezTo>
                  <a:pt x="52" y="131"/>
                  <a:pt x="52" y="132"/>
                  <a:pt x="52" y="132"/>
                </a:cubicBezTo>
                <a:cubicBezTo>
                  <a:pt x="52" y="139"/>
                  <a:pt x="57" y="144"/>
                  <a:pt x="64" y="144"/>
                </a:cubicBezTo>
                <a:cubicBezTo>
                  <a:pt x="71" y="144"/>
                  <a:pt x="76" y="139"/>
                  <a:pt x="76" y="132"/>
                </a:cubicBezTo>
                <a:cubicBezTo>
                  <a:pt x="76" y="132"/>
                  <a:pt x="76" y="131"/>
                  <a:pt x="76" y="131"/>
                </a:cubicBezTo>
                <a:cubicBezTo>
                  <a:pt x="78" y="128"/>
                  <a:pt x="80" y="124"/>
                  <a:pt x="80" y="120"/>
                </a:cubicBezTo>
                <a:cubicBezTo>
                  <a:pt x="80" y="111"/>
                  <a:pt x="73" y="104"/>
                  <a:pt x="64" y="104"/>
                </a:cubicBezTo>
                <a:close/>
                <a:moveTo>
                  <a:pt x="68" y="127"/>
                </a:moveTo>
                <a:cubicBezTo>
                  <a:pt x="68" y="132"/>
                  <a:pt x="68" y="132"/>
                  <a:pt x="68" y="132"/>
                </a:cubicBezTo>
                <a:cubicBezTo>
                  <a:pt x="68" y="134"/>
                  <a:pt x="66" y="136"/>
                  <a:pt x="64" y="136"/>
                </a:cubicBezTo>
                <a:cubicBezTo>
                  <a:pt x="62" y="136"/>
                  <a:pt x="60" y="134"/>
                  <a:pt x="60" y="132"/>
                </a:cubicBezTo>
                <a:cubicBezTo>
                  <a:pt x="60" y="127"/>
                  <a:pt x="60" y="127"/>
                  <a:pt x="60" y="127"/>
                </a:cubicBezTo>
                <a:cubicBezTo>
                  <a:pt x="58" y="126"/>
                  <a:pt x="56" y="123"/>
                  <a:pt x="56" y="120"/>
                </a:cubicBezTo>
                <a:cubicBezTo>
                  <a:pt x="56" y="116"/>
                  <a:pt x="60" y="112"/>
                  <a:pt x="64" y="112"/>
                </a:cubicBezTo>
                <a:cubicBezTo>
                  <a:pt x="68" y="112"/>
                  <a:pt x="72" y="116"/>
                  <a:pt x="72" y="120"/>
                </a:cubicBezTo>
                <a:cubicBezTo>
                  <a:pt x="72" y="123"/>
                  <a:pt x="70" y="126"/>
                  <a:pt x="68" y="12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1" name="Freeform 465"/>
          <p:cNvSpPr>
            <a:spLocks noEditPoints="1"/>
          </p:cNvSpPr>
          <p:nvPr/>
        </p:nvSpPr>
        <p:spPr bwMode="auto">
          <a:xfrm>
            <a:off x="6340185" y="1619858"/>
            <a:ext cx="404030" cy="492416"/>
          </a:xfrm>
          <a:custGeom>
            <a:avLst/>
            <a:gdLst>
              <a:gd name="T0" fmla="*/ 128 w 144"/>
              <a:gd name="T1" fmla="*/ 0 h 176"/>
              <a:gd name="T2" fmla="*/ 16 w 144"/>
              <a:gd name="T3" fmla="*/ 0 h 176"/>
              <a:gd name="T4" fmla="*/ 0 w 144"/>
              <a:gd name="T5" fmla="*/ 16 h 176"/>
              <a:gd name="T6" fmla="*/ 0 w 144"/>
              <a:gd name="T7" fmla="*/ 160 h 176"/>
              <a:gd name="T8" fmla="*/ 16 w 144"/>
              <a:gd name="T9" fmla="*/ 176 h 176"/>
              <a:gd name="T10" fmla="*/ 128 w 144"/>
              <a:gd name="T11" fmla="*/ 176 h 176"/>
              <a:gd name="T12" fmla="*/ 144 w 144"/>
              <a:gd name="T13" fmla="*/ 160 h 176"/>
              <a:gd name="T14" fmla="*/ 144 w 144"/>
              <a:gd name="T15" fmla="*/ 16 h 176"/>
              <a:gd name="T16" fmla="*/ 128 w 144"/>
              <a:gd name="T17" fmla="*/ 0 h 176"/>
              <a:gd name="T18" fmla="*/ 96 w 144"/>
              <a:gd name="T19" fmla="*/ 8 h 176"/>
              <a:gd name="T20" fmla="*/ 112 w 144"/>
              <a:gd name="T21" fmla="*/ 8 h 176"/>
              <a:gd name="T22" fmla="*/ 112 w 144"/>
              <a:gd name="T23" fmla="*/ 36 h 176"/>
              <a:gd name="T24" fmla="*/ 104 w 144"/>
              <a:gd name="T25" fmla="*/ 28 h 176"/>
              <a:gd name="T26" fmla="*/ 96 w 144"/>
              <a:gd name="T27" fmla="*/ 36 h 176"/>
              <a:gd name="T28" fmla="*/ 96 w 144"/>
              <a:gd name="T29" fmla="*/ 8 h 176"/>
              <a:gd name="T30" fmla="*/ 32 w 144"/>
              <a:gd name="T31" fmla="*/ 168 h 176"/>
              <a:gd name="T32" fmla="*/ 16 w 144"/>
              <a:gd name="T33" fmla="*/ 168 h 176"/>
              <a:gd name="T34" fmla="*/ 8 w 144"/>
              <a:gd name="T35" fmla="*/ 160 h 176"/>
              <a:gd name="T36" fmla="*/ 8 w 144"/>
              <a:gd name="T37" fmla="*/ 16 h 176"/>
              <a:gd name="T38" fmla="*/ 16 w 144"/>
              <a:gd name="T39" fmla="*/ 8 h 176"/>
              <a:gd name="T40" fmla="*/ 32 w 144"/>
              <a:gd name="T41" fmla="*/ 8 h 176"/>
              <a:gd name="T42" fmla="*/ 32 w 144"/>
              <a:gd name="T43" fmla="*/ 168 h 176"/>
              <a:gd name="T44" fmla="*/ 136 w 144"/>
              <a:gd name="T45" fmla="*/ 160 h 176"/>
              <a:gd name="T46" fmla="*/ 128 w 144"/>
              <a:gd name="T47" fmla="*/ 168 h 176"/>
              <a:gd name="T48" fmla="*/ 40 w 144"/>
              <a:gd name="T49" fmla="*/ 168 h 176"/>
              <a:gd name="T50" fmla="*/ 40 w 144"/>
              <a:gd name="T51" fmla="*/ 8 h 176"/>
              <a:gd name="T52" fmla="*/ 88 w 144"/>
              <a:gd name="T53" fmla="*/ 8 h 176"/>
              <a:gd name="T54" fmla="*/ 88 w 144"/>
              <a:gd name="T55" fmla="*/ 56 h 176"/>
              <a:gd name="T56" fmla="*/ 104 w 144"/>
              <a:gd name="T57" fmla="*/ 40 h 176"/>
              <a:gd name="T58" fmla="*/ 120 w 144"/>
              <a:gd name="T59" fmla="*/ 56 h 176"/>
              <a:gd name="T60" fmla="*/ 120 w 144"/>
              <a:gd name="T61" fmla="*/ 8 h 176"/>
              <a:gd name="T62" fmla="*/ 128 w 144"/>
              <a:gd name="T63" fmla="*/ 8 h 176"/>
              <a:gd name="T64" fmla="*/ 136 w 144"/>
              <a:gd name="T65" fmla="*/ 16 h 176"/>
              <a:gd name="T66" fmla="*/ 136 w 144"/>
              <a:gd name="T67" fmla="*/ 16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4" h="176">
                <a:moveTo>
                  <a:pt x="128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28" y="176"/>
                  <a:pt x="128" y="176"/>
                  <a:pt x="128" y="176"/>
                </a:cubicBezTo>
                <a:cubicBezTo>
                  <a:pt x="137" y="176"/>
                  <a:pt x="144" y="169"/>
                  <a:pt x="144" y="160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96" y="8"/>
                </a:moveTo>
                <a:cubicBezTo>
                  <a:pt x="112" y="8"/>
                  <a:pt x="112" y="8"/>
                  <a:pt x="112" y="8"/>
                </a:cubicBezTo>
                <a:cubicBezTo>
                  <a:pt x="112" y="36"/>
                  <a:pt x="112" y="36"/>
                  <a:pt x="112" y="36"/>
                </a:cubicBezTo>
                <a:cubicBezTo>
                  <a:pt x="104" y="28"/>
                  <a:pt x="104" y="28"/>
                  <a:pt x="104" y="28"/>
                </a:cubicBezTo>
                <a:cubicBezTo>
                  <a:pt x="96" y="36"/>
                  <a:pt x="96" y="36"/>
                  <a:pt x="96" y="36"/>
                </a:cubicBezTo>
                <a:lnTo>
                  <a:pt x="96" y="8"/>
                </a:lnTo>
                <a:close/>
                <a:moveTo>
                  <a:pt x="32" y="168"/>
                </a:move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32" y="8"/>
                  <a:pt x="32" y="8"/>
                  <a:pt x="32" y="8"/>
                </a:cubicBezTo>
                <a:lnTo>
                  <a:pt x="32" y="168"/>
                </a:lnTo>
                <a:close/>
                <a:moveTo>
                  <a:pt x="136" y="160"/>
                </a:moveTo>
                <a:cubicBezTo>
                  <a:pt x="136" y="164"/>
                  <a:pt x="132" y="168"/>
                  <a:pt x="128" y="168"/>
                </a:cubicBezTo>
                <a:cubicBezTo>
                  <a:pt x="40" y="168"/>
                  <a:pt x="40" y="168"/>
                  <a:pt x="40" y="168"/>
                </a:cubicBezTo>
                <a:cubicBezTo>
                  <a:pt x="40" y="8"/>
                  <a:pt x="40" y="8"/>
                  <a:pt x="40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88" y="56"/>
                  <a:pt x="88" y="56"/>
                  <a:pt x="88" y="56"/>
                </a:cubicBezTo>
                <a:cubicBezTo>
                  <a:pt x="104" y="40"/>
                  <a:pt x="104" y="40"/>
                  <a:pt x="104" y="40"/>
                </a:cubicBezTo>
                <a:cubicBezTo>
                  <a:pt x="120" y="56"/>
                  <a:pt x="120" y="56"/>
                  <a:pt x="120" y="56"/>
                </a:cubicBezTo>
                <a:cubicBezTo>
                  <a:pt x="120" y="8"/>
                  <a:pt x="120" y="8"/>
                  <a:pt x="120" y="8"/>
                </a:cubicBezTo>
                <a:cubicBezTo>
                  <a:pt x="128" y="8"/>
                  <a:pt x="128" y="8"/>
                  <a:pt x="128" y="8"/>
                </a:cubicBezTo>
                <a:cubicBezTo>
                  <a:pt x="132" y="8"/>
                  <a:pt x="136" y="12"/>
                  <a:pt x="136" y="16"/>
                </a:cubicBezTo>
                <a:lnTo>
                  <a:pt x="136" y="1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2" name="Freeform 466"/>
          <p:cNvSpPr>
            <a:spLocks noEditPoints="1"/>
          </p:cNvSpPr>
          <p:nvPr/>
        </p:nvSpPr>
        <p:spPr bwMode="auto">
          <a:xfrm>
            <a:off x="7328022" y="1619858"/>
            <a:ext cx="391408" cy="492416"/>
          </a:xfrm>
          <a:custGeom>
            <a:avLst/>
            <a:gdLst>
              <a:gd name="T0" fmla="*/ 24 w 144"/>
              <a:gd name="T1" fmla="*/ 0 h 176"/>
              <a:gd name="T2" fmla="*/ 8 w 144"/>
              <a:gd name="T3" fmla="*/ 24 h 176"/>
              <a:gd name="T4" fmla="*/ 0 w 144"/>
              <a:gd name="T5" fmla="*/ 28 h 176"/>
              <a:gd name="T6" fmla="*/ 8 w 144"/>
              <a:gd name="T7" fmla="*/ 32 h 176"/>
              <a:gd name="T8" fmla="*/ 4 w 144"/>
              <a:gd name="T9" fmla="*/ 48 h 176"/>
              <a:gd name="T10" fmla="*/ 4 w 144"/>
              <a:gd name="T11" fmla="*/ 56 h 176"/>
              <a:gd name="T12" fmla="*/ 8 w 144"/>
              <a:gd name="T13" fmla="*/ 72 h 176"/>
              <a:gd name="T14" fmla="*/ 0 w 144"/>
              <a:gd name="T15" fmla="*/ 76 h 176"/>
              <a:gd name="T16" fmla="*/ 8 w 144"/>
              <a:gd name="T17" fmla="*/ 80 h 176"/>
              <a:gd name="T18" fmla="*/ 4 w 144"/>
              <a:gd name="T19" fmla="*/ 96 h 176"/>
              <a:gd name="T20" fmla="*/ 4 w 144"/>
              <a:gd name="T21" fmla="*/ 104 h 176"/>
              <a:gd name="T22" fmla="*/ 8 w 144"/>
              <a:gd name="T23" fmla="*/ 120 h 176"/>
              <a:gd name="T24" fmla="*/ 0 w 144"/>
              <a:gd name="T25" fmla="*/ 124 h 176"/>
              <a:gd name="T26" fmla="*/ 8 w 144"/>
              <a:gd name="T27" fmla="*/ 128 h 176"/>
              <a:gd name="T28" fmla="*/ 4 w 144"/>
              <a:gd name="T29" fmla="*/ 144 h 176"/>
              <a:gd name="T30" fmla="*/ 4 w 144"/>
              <a:gd name="T31" fmla="*/ 152 h 176"/>
              <a:gd name="T32" fmla="*/ 8 w 144"/>
              <a:gd name="T33" fmla="*/ 160 h 176"/>
              <a:gd name="T34" fmla="*/ 128 w 144"/>
              <a:gd name="T35" fmla="*/ 176 h 176"/>
              <a:gd name="T36" fmla="*/ 144 w 144"/>
              <a:gd name="T37" fmla="*/ 16 h 176"/>
              <a:gd name="T38" fmla="*/ 40 w 144"/>
              <a:gd name="T39" fmla="*/ 168 h 176"/>
              <a:gd name="T40" fmla="*/ 16 w 144"/>
              <a:gd name="T41" fmla="*/ 160 h 176"/>
              <a:gd name="T42" fmla="*/ 20 w 144"/>
              <a:gd name="T43" fmla="*/ 152 h 176"/>
              <a:gd name="T44" fmla="*/ 20 w 144"/>
              <a:gd name="T45" fmla="*/ 144 h 176"/>
              <a:gd name="T46" fmla="*/ 16 w 144"/>
              <a:gd name="T47" fmla="*/ 128 h 176"/>
              <a:gd name="T48" fmla="*/ 24 w 144"/>
              <a:gd name="T49" fmla="*/ 124 h 176"/>
              <a:gd name="T50" fmla="*/ 16 w 144"/>
              <a:gd name="T51" fmla="*/ 120 h 176"/>
              <a:gd name="T52" fmla="*/ 20 w 144"/>
              <a:gd name="T53" fmla="*/ 104 h 176"/>
              <a:gd name="T54" fmla="*/ 20 w 144"/>
              <a:gd name="T55" fmla="*/ 96 h 176"/>
              <a:gd name="T56" fmla="*/ 16 w 144"/>
              <a:gd name="T57" fmla="*/ 80 h 176"/>
              <a:gd name="T58" fmla="*/ 24 w 144"/>
              <a:gd name="T59" fmla="*/ 76 h 176"/>
              <a:gd name="T60" fmla="*/ 16 w 144"/>
              <a:gd name="T61" fmla="*/ 72 h 176"/>
              <a:gd name="T62" fmla="*/ 20 w 144"/>
              <a:gd name="T63" fmla="*/ 56 h 176"/>
              <a:gd name="T64" fmla="*/ 20 w 144"/>
              <a:gd name="T65" fmla="*/ 48 h 176"/>
              <a:gd name="T66" fmla="*/ 16 w 144"/>
              <a:gd name="T67" fmla="*/ 32 h 176"/>
              <a:gd name="T68" fmla="*/ 24 w 144"/>
              <a:gd name="T69" fmla="*/ 28 h 176"/>
              <a:gd name="T70" fmla="*/ 16 w 144"/>
              <a:gd name="T71" fmla="*/ 24 h 176"/>
              <a:gd name="T72" fmla="*/ 24 w 144"/>
              <a:gd name="T73" fmla="*/ 8 h 176"/>
              <a:gd name="T74" fmla="*/ 40 w 144"/>
              <a:gd name="T75" fmla="*/ 168 h 176"/>
              <a:gd name="T76" fmla="*/ 128 w 144"/>
              <a:gd name="T77" fmla="*/ 168 h 176"/>
              <a:gd name="T78" fmla="*/ 48 w 144"/>
              <a:gd name="T79" fmla="*/ 8 h 176"/>
              <a:gd name="T80" fmla="*/ 136 w 144"/>
              <a:gd name="T81" fmla="*/ 1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4" h="176">
                <a:moveTo>
                  <a:pt x="128" y="0"/>
                </a:moveTo>
                <a:cubicBezTo>
                  <a:pt x="24" y="0"/>
                  <a:pt x="24" y="0"/>
                  <a:pt x="24" y="0"/>
                </a:cubicBezTo>
                <a:cubicBezTo>
                  <a:pt x="15" y="0"/>
                  <a:pt x="8" y="7"/>
                  <a:pt x="8" y="16"/>
                </a:cubicBezTo>
                <a:cubicBezTo>
                  <a:pt x="8" y="24"/>
                  <a:pt x="8" y="24"/>
                  <a:pt x="8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2" y="24"/>
                  <a:pt x="0" y="26"/>
                  <a:pt x="0" y="28"/>
                </a:cubicBezTo>
                <a:cubicBezTo>
                  <a:pt x="0" y="30"/>
                  <a:pt x="2" y="32"/>
                  <a:pt x="4" y="32"/>
                </a:cubicBezTo>
                <a:cubicBezTo>
                  <a:pt x="8" y="32"/>
                  <a:pt x="8" y="32"/>
                  <a:pt x="8" y="32"/>
                </a:cubicBezTo>
                <a:cubicBezTo>
                  <a:pt x="8" y="48"/>
                  <a:pt x="8" y="48"/>
                  <a:pt x="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50"/>
                  <a:pt x="0" y="52"/>
                </a:cubicBezTo>
                <a:cubicBezTo>
                  <a:pt x="0" y="54"/>
                  <a:pt x="2" y="56"/>
                  <a:pt x="4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72"/>
                  <a:pt x="8" y="72"/>
                  <a:pt x="8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8" y="80"/>
                  <a:pt x="8" y="80"/>
                  <a:pt x="8" y="80"/>
                </a:cubicBezTo>
                <a:cubicBezTo>
                  <a:pt x="8" y="96"/>
                  <a:pt x="8" y="96"/>
                  <a:pt x="8" y="96"/>
                </a:cubicBezTo>
                <a:cubicBezTo>
                  <a:pt x="4" y="96"/>
                  <a:pt x="4" y="96"/>
                  <a:pt x="4" y="96"/>
                </a:cubicBezTo>
                <a:cubicBezTo>
                  <a:pt x="2" y="96"/>
                  <a:pt x="0" y="98"/>
                  <a:pt x="0" y="100"/>
                </a:cubicBezTo>
                <a:cubicBezTo>
                  <a:pt x="0" y="102"/>
                  <a:pt x="2" y="104"/>
                  <a:pt x="4" y="104"/>
                </a:cubicBezTo>
                <a:cubicBezTo>
                  <a:pt x="8" y="104"/>
                  <a:pt x="8" y="104"/>
                  <a:pt x="8" y="104"/>
                </a:cubicBezTo>
                <a:cubicBezTo>
                  <a:pt x="8" y="120"/>
                  <a:pt x="8" y="120"/>
                  <a:pt x="8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20"/>
                  <a:pt x="0" y="122"/>
                  <a:pt x="0" y="124"/>
                </a:cubicBezTo>
                <a:cubicBezTo>
                  <a:pt x="0" y="126"/>
                  <a:pt x="2" y="128"/>
                  <a:pt x="4" y="128"/>
                </a:cubicBezTo>
                <a:cubicBezTo>
                  <a:pt x="8" y="128"/>
                  <a:pt x="8" y="128"/>
                  <a:pt x="8" y="128"/>
                </a:cubicBezTo>
                <a:cubicBezTo>
                  <a:pt x="8" y="144"/>
                  <a:pt x="8" y="144"/>
                  <a:pt x="8" y="144"/>
                </a:cubicBezTo>
                <a:cubicBezTo>
                  <a:pt x="4" y="144"/>
                  <a:pt x="4" y="144"/>
                  <a:pt x="4" y="144"/>
                </a:cubicBezTo>
                <a:cubicBezTo>
                  <a:pt x="2" y="144"/>
                  <a:pt x="0" y="146"/>
                  <a:pt x="0" y="148"/>
                </a:cubicBezTo>
                <a:cubicBezTo>
                  <a:pt x="0" y="150"/>
                  <a:pt x="2" y="152"/>
                  <a:pt x="4" y="152"/>
                </a:cubicBezTo>
                <a:cubicBezTo>
                  <a:pt x="8" y="152"/>
                  <a:pt x="8" y="152"/>
                  <a:pt x="8" y="152"/>
                </a:cubicBezTo>
                <a:cubicBezTo>
                  <a:pt x="8" y="160"/>
                  <a:pt x="8" y="160"/>
                  <a:pt x="8" y="160"/>
                </a:cubicBezTo>
                <a:cubicBezTo>
                  <a:pt x="8" y="169"/>
                  <a:pt x="15" y="176"/>
                  <a:pt x="24" y="176"/>
                </a:cubicBezTo>
                <a:cubicBezTo>
                  <a:pt x="128" y="176"/>
                  <a:pt x="128" y="176"/>
                  <a:pt x="128" y="176"/>
                </a:cubicBezTo>
                <a:cubicBezTo>
                  <a:pt x="137" y="176"/>
                  <a:pt x="144" y="169"/>
                  <a:pt x="144" y="160"/>
                </a:cubicBezTo>
                <a:cubicBezTo>
                  <a:pt x="144" y="16"/>
                  <a:pt x="144" y="16"/>
                  <a:pt x="144" y="16"/>
                </a:cubicBezTo>
                <a:cubicBezTo>
                  <a:pt x="144" y="7"/>
                  <a:pt x="137" y="0"/>
                  <a:pt x="128" y="0"/>
                </a:cubicBezTo>
                <a:close/>
                <a:moveTo>
                  <a:pt x="40" y="168"/>
                </a:moveTo>
                <a:cubicBezTo>
                  <a:pt x="24" y="168"/>
                  <a:pt x="24" y="168"/>
                  <a:pt x="24" y="168"/>
                </a:cubicBezTo>
                <a:cubicBezTo>
                  <a:pt x="20" y="168"/>
                  <a:pt x="16" y="164"/>
                  <a:pt x="16" y="160"/>
                </a:cubicBezTo>
                <a:cubicBezTo>
                  <a:pt x="16" y="152"/>
                  <a:pt x="16" y="152"/>
                  <a:pt x="16" y="152"/>
                </a:cubicBezTo>
                <a:cubicBezTo>
                  <a:pt x="20" y="152"/>
                  <a:pt x="20" y="152"/>
                  <a:pt x="20" y="152"/>
                </a:cubicBezTo>
                <a:cubicBezTo>
                  <a:pt x="22" y="152"/>
                  <a:pt x="24" y="150"/>
                  <a:pt x="24" y="148"/>
                </a:cubicBezTo>
                <a:cubicBezTo>
                  <a:pt x="24" y="146"/>
                  <a:pt x="22" y="144"/>
                  <a:pt x="20" y="144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16" y="128"/>
                  <a:pt x="16" y="128"/>
                  <a:pt x="16" y="128"/>
                </a:cubicBezTo>
                <a:cubicBezTo>
                  <a:pt x="20" y="128"/>
                  <a:pt x="20" y="128"/>
                  <a:pt x="20" y="128"/>
                </a:cubicBezTo>
                <a:cubicBezTo>
                  <a:pt x="22" y="128"/>
                  <a:pt x="24" y="126"/>
                  <a:pt x="24" y="124"/>
                </a:cubicBezTo>
                <a:cubicBezTo>
                  <a:pt x="24" y="122"/>
                  <a:pt x="22" y="120"/>
                  <a:pt x="20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6" y="104"/>
                  <a:pt x="16" y="104"/>
                  <a:pt x="16" y="104"/>
                </a:cubicBezTo>
                <a:cubicBezTo>
                  <a:pt x="20" y="104"/>
                  <a:pt x="20" y="104"/>
                  <a:pt x="20" y="104"/>
                </a:cubicBezTo>
                <a:cubicBezTo>
                  <a:pt x="22" y="104"/>
                  <a:pt x="24" y="102"/>
                  <a:pt x="24" y="100"/>
                </a:cubicBezTo>
                <a:cubicBezTo>
                  <a:pt x="24" y="98"/>
                  <a:pt x="22" y="96"/>
                  <a:pt x="20" y="96"/>
                </a:cubicBezTo>
                <a:cubicBezTo>
                  <a:pt x="16" y="96"/>
                  <a:pt x="16" y="96"/>
                  <a:pt x="16" y="96"/>
                </a:cubicBezTo>
                <a:cubicBezTo>
                  <a:pt x="16" y="80"/>
                  <a:pt x="16" y="80"/>
                  <a:pt x="16" y="80"/>
                </a:cubicBezTo>
                <a:cubicBezTo>
                  <a:pt x="20" y="80"/>
                  <a:pt x="20" y="80"/>
                  <a:pt x="20" y="80"/>
                </a:cubicBezTo>
                <a:cubicBezTo>
                  <a:pt x="22" y="80"/>
                  <a:pt x="24" y="78"/>
                  <a:pt x="24" y="76"/>
                </a:cubicBezTo>
                <a:cubicBezTo>
                  <a:pt x="24" y="74"/>
                  <a:pt x="22" y="72"/>
                  <a:pt x="20" y="72"/>
                </a:cubicBezTo>
                <a:cubicBezTo>
                  <a:pt x="16" y="72"/>
                  <a:pt x="16" y="72"/>
                  <a:pt x="16" y="72"/>
                </a:cubicBezTo>
                <a:cubicBezTo>
                  <a:pt x="16" y="56"/>
                  <a:pt x="16" y="56"/>
                  <a:pt x="16" y="56"/>
                </a:cubicBezTo>
                <a:cubicBezTo>
                  <a:pt x="20" y="56"/>
                  <a:pt x="20" y="56"/>
                  <a:pt x="20" y="56"/>
                </a:cubicBezTo>
                <a:cubicBezTo>
                  <a:pt x="22" y="56"/>
                  <a:pt x="24" y="54"/>
                  <a:pt x="24" y="52"/>
                </a:cubicBezTo>
                <a:cubicBezTo>
                  <a:pt x="24" y="50"/>
                  <a:pt x="22" y="48"/>
                  <a:pt x="20" y="48"/>
                </a:cubicBezTo>
                <a:cubicBezTo>
                  <a:pt x="16" y="48"/>
                  <a:pt x="16" y="48"/>
                  <a:pt x="16" y="48"/>
                </a:cubicBezTo>
                <a:cubicBezTo>
                  <a:pt x="16" y="32"/>
                  <a:pt x="16" y="32"/>
                  <a:pt x="16" y="32"/>
                </a:cubicBezTo>
                <a:cubicBezTo>
                  <a:pt x="20" y="32"/>
                  <a:pt x="20" y="32"/>
                  <a:pt x="20" y="32"/>
                </a:cubicBezTo>
                <a:cubicBezTo>
                  <a:pt x="22" y="32"/>
                  <a:pt x="24" y="30"/>
                  <a:pt x="24" y="28"/>
                </a:cubicBezTo>
                <a:cubicBezTo>
                  <a:pt x="24" y="26"/>
                  <a:pt x="22" y="24"/>
                  <a:pt x="20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16"/>
                  <a:pt x="16" y="16"/>
                  <a:pt x="16" y="16"/>
                </a:cubicBezTo>
                <a:cubicBezTo>
                  <a:pt x="16" y="12"/>
                  <a:pt x="20" y="8"/>
                  <a:pt x="24" y="8"/>
                </a:cubicBezTo>
                <a:cubicBezTo>
                  <a:pt x="40" y="8"/>
                  <a:pt x="40" y="8"/>
                  <a:pt x="40" y="8"/>
                </a:cubicBezTo>
                <a:lnTo>
                  <a:pt x="40" y="168"/>
                </a:lnTo>
                <a:close/>
                <a:moveTo>
                  <a:pt x="136" y="160"/>
                </a:moveTo>
                <a:cubicBezTo>
                  <a:pt x="136" y="164"/>
                  <a:pt x="132" y="168"/>
                  <a:pt x="128" y="168"/>
                </a:cubicBezTo>
                <a:cubicBezTo>
                  <a:pt x="48" y="168"/>
                  <a:pt x="48" y="168"/>
                  <a:pt x="48" y="168"/>
                </a:cubicBezTo>
                <a:cubicBezTo>
                  <a:pt x="48" y="8"/>
                  <a:pt x="48" y="8"/>
                  <a:pt x="48" y="8"/>
                </a:cubicBezTo>
                <a:cubicBezTo>
                  <a:pt x="128" y="8"/>
                  <a:pt x="128" y="8"/>
                  <a:pt x="128" y="8"/>
                </a:cubicBezTo>
                <a:cubicBezTo>
                  <a:pt x="132" y="8"/>
                  <a:pt x="136" y="12"/>
                  <a:pt x="136" y="16"/>
                </a:cubicBezTo>
                <a:lnTo>
                  <a:pt x="136" y="1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3" name="Freeform 467"/>
          <p:cNvSpPr>
            <a:spLocks noEditPoints="1"/>
          </p:cNvSpPr>
          <p:nvPr/>
        </p:nvSpPr>
        <p:spPr bwMode="auto">
          <a:xfrm>
            <a:off x="8315859" y="1619858"/>
            <a:ext cx="391408" cy="492416"/>
          </a:xfrm>
          <a:custGeom>
            <a:avLst/>
            <a:gdLst>
              <a:gd name="T0" fmla="*/ 84 w 144"/>
              <a:gd name="T1" fmla="*/ 132 h 176"/>
              <a:gd name="T2" fmla="*/ 36 w 144"/>
              <a:gd name="T3" fmla="*/ 132 h 176"/>
              <a:gd name="T4" fmla="*/ 32 w 144"/>
              <a:gd name="T5" fmla="*/ 136 h 176"/>
              <a:gd name="T6" fmla="*/ 36 w 144"/>
              <a:gd name="T7" fmla="*/ 140 h 176"/>
              <a:gd name="T8" fmla="*/ 84 w 144"/>
              <a:gd name="T9" fmla="*/ 140 h 176"/>
              <a:gd name="T10" fmla="*/ 88 w 144"/>
              <a:gd name="T11" fmla="*/ 136 h 176"/>
              <a:gd name="T12" fmla="*/ 84 w 144"/>
              <a:gd name="T13" fmla="*/ 132 h 176"/>
              <a:gd name="T14" fmla="*/ 36 w 144"/>
              <a:gd name="T15" fmla="*/ 44 h 176"/>
              <a:gd name="T16" fmla="*/ 56 w 144"/>
              <a:gd name="T17" fmla="*/ 44 h 176"/>
              <a:gd name="T18" fmla="*/ 60 w 144"/>
              <a:gd name="T19" fmla="*/ 40 h 176"/>
              <a:gd name="T20" fmla="*/ 56 w 144"/>
              <a:gd name="T21" fmla="*/ 36 h 176"/>
              <a:gd name="T22" fmla="*/ 36 w 144"/>
              <a:gd name="T23" fmla="*/ 36 h 176"/>
              <a:gd name="T24" fmla="*/ 32 w 144"/>
              <a:gd name="T25" fmla="*/ 40 h 176"/>
              <a:gd name="T26" fmla="*/ 36 w 144"/>
              <a:gd name="T27" fmla="*/ 44 h 176"/>
              <a:gd name="T28" fmla="*/ 108 w 144"/>
              <a:gd name="T29" fmla="*/ 100 h 176"/>
              <a:gd name="T30" fmla="*/ 36 w 144"/>
              <a:gd name="T31" fmla="*/ 100 h 176"/>
              <a:gd name="T32" fmla="*/ 32 w 144"/>
              <a:gd name="T33" fmla="*/ 104 h 176"/>
              <a:gd name="T34" fmla="*/ 36 w 144"/>
              <a:gd name="T35" fmla="*/ 108 h 176"/>
              <a:gd name="T36" fmla="*/ 108 w 144"/>
              <a:gd name="T37" fmla="*/ 108 h 176"/>
              <a:gd name="T38" fmla="*/ 112 w 144"/>
              <a:gd name="T39" fmla="*/ 104 h 176"/>
              <a:gd name="T40" fmla="*/ 108 w 144"/>
              <a:gd name="T41" fmla="*/ 100 h 176"/>
              <a:gd name="T42" fmla="*/ 32 w 144"/>
              <a:gd name="T43" fmla="*/ 72 h 176"/>
              <a:gd name="T44" fmla="*/ 36 w 144"/>
              <a:gd name="T45" fmla="*/ 76 h 176"/>
              <a:gd name="T46" fmla="*/ 108 w 144"/>
              <a:gd name="T47" fmla="*/ 76 h 176"/>
              <a:gd name="T48" fmla="*/ 112 w 144"/>
              <a:gd name="T49" fmla="*/ 72 h 176"/>
              <a:gd name="T50" fmla="*/ 108 w 144"/>
              <a:gd name="T51" fmla="*/ 68 h 176"/>
              <a:gd name="T52" fmla="*/ 36 w 144"/>
              <a:gd name="T53" fmla="*/ 68 h 176"/>
              <a:gd name="T54" fmla="*/ 32 w 144"/>
              <a:gd name="T55" fmla="*/ 72 h 176"/>
              <a:gd name="T56" fmla="*/ 104 w 144"/>
              <a:gd name="T57" fmla="*/ 0 h 176"/>
              <a:gd name="T58" fmla="*/ 16 w 144"/>
              <a:gd name="T59" fmla="*/ 0 h 176"/>
              <a:gd name="T60" fmla="*/ 0 w 144"/>
              <a:gd name="T61" fmla="*/ 16 h 176"/>
              <a:gd name="T62" fmla="*/ 0 w 144"/>
              <a:gd name="T63" fmla="*/ 160 h 176"/>
              <a:gd name="T64" fmla="*/ 16 w 144"/>
              <a:gd name="T65" fmla="*/ 176 h 176"/>
              <a:gd name="T66" fmla="*/ 128 w 144"/>
              <a:gd name="T67" fmla="*/ 176 h 176"/>
              <a:gd name="T68" fmla="*/ 144 w 144"/>
              <a:gd name="T69" fmla="*/ 160 h 176"/>
              <a:gd name="T70" fmla="*/ 144 w 144"/>
              <a:gd name="T71" fmla="*/ 44 h 176"/>
              <a:gd name="T72" fmla="*/ 104 w 144"/>
              <a:gd name="T73" fmla="*/ 0 h 176"/>
              <a:gd name="T74" fmla="*/ 136 w 144"/>
              <a:gd name="T75" fmla="*/ 160 h 176"/>
              <a:gd name="T76" fmla="*/ 128 w 144"/>
              <a:gd name="T77" fmla="*/ 168 h 176"/>
              <a:gd name="T78" fmla="*/ 16 w 144"/>
              <a:gd name="T79" fmla="*/ 168 h 176"/>
              <a:gd name="T80" fmla="*/ 8 w 144"/>
              <a:gd name="T81" fmla="*/ 160 h 176"/>
              <a:gd name="T82" fmla="*/ 8 w 144"/>
              <a:gd name="T83" fmla="*/ 16 h 176"/>
              <a:gd name="T84" fmla="*/ 16 w 144"/>
              <a:gd name="T85" fmla="*/ 8 h 176"/>
              <a:gd name="T86" fmla="*/ 88 w 144"/>
              <a:gd name="T87" fmla="*/ 8 h 176"/>
              <a:gd name="T88" fmla="*/ 88 w 144"/>
              <a:gd name="T89" fmla="*/ 48 h 176"/>
              <a:gd name="T90" fmla="*/ 96 w 144"/>
              <a:gd name="T91" fmla="*/ 56 h 176"/>
              <a:gd name="T92" fmla="*/ 136 w 144"/>
              <a:gd name="T93" fmla="*/ 56 h 176"/>
              <a:gd name="T94" fmla="*/ 136 w 144"/>
              <a:gd name="T95" fmla="*/ 160 h 176"/>
              <a:gd name="T96" fmla="*/ 96 w 144"/>
              <a:gd name="T97" fmla="*/ 48 h 176"/>
              <a:gd name="T98" fmla="*/ 96 w 144"/>
              <a:gd name="T99" fmla="*/ 8 h 176"/>
              <a:gd name="T100" fmla="*/ 100 w 144"/>
              <a:gd name="T101" fmla="*/ 8 h 176"/>
              <a:gd name="T102" fmla="*/ 136 w 144"/>
              <a:gd name="T103" fmla="*/ 48 h 176"/>
              <a:gd name="T104" fmla="*/ 96 w 144"/>
              <a:gd name="T105" fmla="*/ 4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44" h="176">
                <a:moveTo>
                  <a:pt x="84" y="132"/>
                </a:moveTo>
                <a:cubicBezTo>
                  <a:pt x="36" y="132"/>
                  <a:pt x="36" y="132"/>
                  <a:pt x="36" y="132"/>
                </a:cubicBezTo>
                <a:cubicBezTo>
                  <a:pt x="34" y="132"/>
                  <a:pt x="32" y="134"/>
                  <a:pt x="32" y="136"/>
                </a:cubicBezTo>
                <a:cubicBezTo>
                  <a:pt x="32" y="138"/>
                  <a:pt x="34" y="140"/>
                  <a:pt x="36" y="140"/>
                </a:cubicBezTo>
                <a:cubicBezTo>
                  <a:pt x="84" y="140"/>
                  <a:pt x="84" y="140"/>
                  <a:pt x="84" y="140"/>
                </a:cubicBezTo>
                <a:cubicBezTo>
                  <a:pt x="86" y="140"/>
                  <a:pt x="88" y="138"/>
                  <a:pt x="88" y="136"/>
                </a:cubicBezTo>
                <a:cubicBezTo>
                  <a:pt x="88" y="134"/>
                  <a:pt x="86" y="132"/>
                  <a:pt x="84" y="132"/>
                </a:cubicBezTo>
                <a:close/>
                <a:moveTo>
                  <a:pt x="36" y="44"/>
                </a:moveTo>
                <a:cubicBezTo>
                  <a:pt x="56" y="44"/>
                  <a:pt x="56" y="44"/>
                  <a:pt x="56" y="44"/>
                </a:cubicBezTo>
                <a:cubicBezTo>
                  <a:pt x="58" y="44"/>
                  <a:pt x="60" y="42"/>
                  <a:pt x="60" y="40"/>
                </a:cubicBezTo>
                <a:cubicBezTo>
                  <a:pt x="60" y="38"/>
                  <a:pt x="58" y="36"/>
                  <a:pt x="56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4" y="36"/>
                  <a:pt x="32" y="38"/>
                  <a:pt x="32" y="40"/>
                </a:cubicBezTo>
                <a:cubicBezTo>
                  <a:pt x="32" y="42"/>
                  <a:pt x="34" y="44"/>
                  <a:pt x="36" y="44"/>
                </a:cubicBezTo>
                <a:close/>
                <a:moveTo>
                  <a:pt x="108" y="100"/>
                </a:moveTo>
                <a:cubicBezTo>
                  <a:pt x="36" y="100"/>
                  <a:pt x="36" y="100"/>
                  <a:pt x="36" y="100"/>
                </a:cubicBezTo>
                <a:cubicBezTo>
                  <a:pt x="34" y="100"/>
                  <a:pt x="32" y="102"/>
                  <a:pt x="32" y="104"/>
                </a:cubicBezTo>
                <a:cubicBezTo>
                  <a:pt x="32" y="106"/>
                  <a:pt x="34" y="108"/>
                  <a:pt x="36" y="108"/>
                </a:cubicBezTo>
                <a:cubicBezTo>
                  <a:pt x="108" y="108"/>
                  <a:pt x="108" y="108"/>
                  <a:pt x="108" y="108"/>
                </a:cubicBezTo>
                <a:cubicBezTo>
                  <a:pt x="110" y="108"/>
                  <a:pt x="112" y="106"/>
                  <a:pt x="112" y="104"/>
                </a:cubicBezTo>
                <a:cubicBezTo>
                  <a:pt x="112" y="102"/>
                  <a:pt x="110" y="100"/>
                  <a:pt x="108" y="100"/>
                </a:cubicBezTo>
                <a:close/>
                <a:moveTo>
                  <a:pt x="32" y="72"/>
                </a:moveTo>
                <a:cubicBezTo>
                  <a:pt x="32" y="74"/>
                  <a:pt x="34" y="76"/>
                  <a:pt x="36" y="76"/>
                </a:cubicBezTo>
                <a:cubicBezTo>
                  <a:pt x="108" y="76"/>
                  <a:pt x="108" y="76"/>
                  <a:pt x="108" y="76"/>
                </a:cubicBezTo>
                <a:cubicBezTo>
                  <a:pt x="110" y="76"/>
                  <a:pt x="112" y="74"/>
                  <a:pt x="112" y="72"/>
                </a:cubicBezTo>
                <a:cubicBezTo>
                  <a:pt x="112" y="70"/>
                  <a:pt x="110" y="68"/>
                  <a:pt x="108" y="68"/>
                </a:cubicBezTo>
                <a:cubicBezTo>
                  <a:pt x="36" y="68"/>
                  <a:pt x="36" y="68"/>
                  <a:pt x="36" y="68"/>
                </a:cubicBezTo>
                <a:cubicBezTo>
                  <a:pt x="34" y="68"/>
                  <a:pt x="32" y="70"/>
                  <a:pt x="32" y="72"/>
                </a:cubicBezTo>
                <a:close/>
                <a:moveTo>
                  <a:pt x="104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28" y="176"/>
                  <a:pt x="128" y="176"/>
                  <a:pt x="128" y="176"/>
                </a:cubicBezTo>
                <a:cubicBezTo>
                  <a:pt x="137" y="176"/>
                  <a:pt x="144" y="169"/>
                  <a:pt x="144" y="160"/>
                </a:cubicBezTo>
                <a:cubicBezTo>
                  <a:pt x="144" y="44"/>
                  <a:pt x="144" y="44"/>
                  <a:pt x="144" y="44"/>
                </a:cubicBezTo>
                <a:lnTo>
                  <a:pt x="104" y="0"/>
                </a:lnTo>
                <a:close/>
                <a:moveTo>
                  <a:pt x="136" y="160"/>
                </a:moveTo>
                <a:cubicBezTo>
                  <a:pt x="136" y="164"/>
                  <a:pt x="132" y="168"/>
                  <a:pt x="128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88" y="48"/>
                  <a:pt x="88" y="48"/>
                  <a:pt x="88" y="48"/>
                </a:cubicBezTo>
                <a:cubicBezTo>
                  <a:pt x="88" y="52"/>
                  <a:pt x="92" y="56"/>
                  <a:pt x="96" y="56"/>
                </a:cubicBezTo>
                <a:cubicBezTo>
                  <a:pt x="136" y="56"/>
                  <a:pt x="136" y="56"/>
                  <a:pt x="136" y="56"/>
                </a:cubicBezTo>
                <a:lnTo>
                  <a:pt x="136" y="160"/>
                </a:lnTo>
                <a:close/>
                <a:moveTo>
                  <a:pt x="96" y="48"/>
                </a:moveTo>
                <a:cubicBezTo>
                  <a:pt x="96" y="8"/>
                  <a:pt x="96" y="8"/>
                  <a:pt x="96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36" y="48"/>
                  <a:pt x="136" y="48"/>
                  <a:pt x="136" y="48"/>
                </a:cubicBezTo>
                <a:lnTo>
                  <a:pt x="96" y="4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4" name="Freeform 468"/>
          <p:cNvSpPr>
            <a:spLocks noEditPoints="1"/>
          </p:cNvSpPr>
          <p:nvPr/>
        </p:nvSpPr>
        <p:spPr bwMode="auto">
          <a:xfrm>
            <a:off x="9290352" y="1619858"/>
            <a:ext cx="404030" cy="492416"/>
          </a:xfrm>
          <a:custGeom>
            <a:avLst/>
            <a:gdLst>
              <a:gd name="T0" fmla="*/ 28 w 144"/>
              <a:gd name="T1" fmla="*/ 120 h 176"/>
              <a:gd name="T2" fmla="*/ 28 w 144"/>
              <a:gd name="T3" fmla="*/ 128 h 176"/>
              <a:gd name="T4" fmla="*/ 80 w 144"/>
              <a:gd name="T5" fmla="*/ 124 h 176"/>
              <a:gd name="T6" fmla="*/ 60 w 144"/>
              <a:gd name="T7" fmla="*/ 144 h 176"/>
              <a:gd name="T8" fmla="*/ 24 w 144"/>
              <a:gd name="T9" fmla="*/ 148 h 176"/>
              <a:gd name="T10" fmla="*/ 60 w 144"/>
              <a:gd name="T11" fmla="*/ 152 h 176"/>
              <a:gd name="T12" fmla="*/ 60 w 144"/>
              <a:gd name="T13" fmla="*/ 144 h 176"/>
              <a:gd name="T14" fmla="*/ 44 w 144"/>
              <a:gd name="T15" fmla="*/ 80 h 176"/>
              <a:gd name="T16" fmla="*/ 44 w 144"/>
              <a:gd name="T17" fmla="*/ 72 h 176"/>
              <a:gd name="T18" fmla="*/ 24 w 144"/>
              <a:gd name="T19" fmla="*/ 76 h 176"/>
              <a:gd name="T20" fmla="*/ 24 w 144"/>
              <a:gd name="T21" fmla="*/ 100 h 176"/>
              <a:gd name="T22" fmla="*/ 76 w 144"/>
              <a:gd name="T23" fmla="*/ 104 h 176"/>
              <a:gd name="T24" fmla="*/ 76 w 144"/>
              <a:gd name="T25" fmla="*/ 96 h 176"/>
              <a:gd name="T26" fmla="*/ 24 w 144"/>
              <a:gd name="T27" fmla="*/ 100 h 176"/>
              <a:gd name="T28" fmla="*/ 56 w 144"/>
              <a:gd name="T29" fmla="*/ 0 h 176"/>
              <a:gd name="T30" fmla="*/ 40 w 144"/>
              <a:gd name="T31" fmla="*/ 28 h 176"/>
              <a:gd name="T32" fmla="*/ 48 w 144"/>
              <a:gd name="T33" fmla="*/ 28 h 176"/>
              <a:gd name="T34" fmla="*/ 56 w 144"/>
              <a:gd name="T35" fmla="*/ 8 h 176"/>
              <a:gd name="T36" fmla="*/ 104 w 144"/>
              <a:gd name="T37" fmla="*/ 32 h 176"/>
              <a:gd name="T38" fmla="*/ 136 w 144"/>
              <a:gd name="T39" fmla="*/ 40 h 176"/>
              <a:gd name="T40" fmla="*/ 128 w 144"/>
              <a:gd name="T41" fmla="*/ 128 h 176"/>
              <a:gd name="T42" fmla="*/ 112 w 144"/>
              <a:gd name="T43" fmla="*/ 132 h 176"/>
              <a:gd name="T44" fmla="*/ 128 w 144"/>
              <a:gd name="T45" fmla="*/ 136 h 176"/>
              <a:gd name="T46" fmla="*/ 144 w 144"/>
              <a:gd name="T47" fmla="*/ 32 h 176"/>
              <a:gd name="T48" fmla="*/ 112 w 144"/>
              <a:gd name="T49" fmla="*/ 32 h 176"/>
              <a:gd name="T50" fmla="*/ 133 w 144"/>
              <a:gd name="T51" fmla="*/ 32 h 176"/>
              <a:gd name="T52" fmla="*/ 16 w 144"/>
              <a:gd name="T53" fmla="*/ 40 h 176"/>
              <a:gd name="T54" fmla="*/ 0 w 144"/>
              <a:gd name="T55" fmla="*/ 160 h 176"/>
              <a:gd name="T56" fmla="*/ 88 w 144"/>
              <a:gd name="T57" fmla="*/ 176 h 176"/>
              <a:gd name="T58" fmla="*/ 104 w 144"/>
              <a:gd name="T59" fmla="*/ 72 h 176"/>
              <a:gd name="T60" fmla="*/ 16 w 144"/>
              <a:gd name="T61" fmla="*/ 40 h 176"/>
              <a:gd name="T62" fmla="*/ 88 w 144"/>
              <a:gd name="T63" fmla="*/ 168 h 176"/>
              <a:gd name="T64" fmla="*/ 8 w 144"/>
              <a:gd name="T65" fmla="*/ 160 h 176"/>
              <a:gd name="T66" fmla="*/ 16 w 144"/>
              <a:gd name="T67" fmla="*/ 48 h 176"/>
              <a:gd name="T68" fmla="*/ 64 w 144"/>
              <a:gd name="T69" fmla="*/ 72 h 176"/>
              <a:gd name="T70" fmla="*/ 96 w 144"/>
              <a:gd name="T71" fmla="*/ 80 h 176"/>
              <a:gd name="T72" fmla="*/ 72 w 144"/>
              <a:gd name="T73" fmla="*/ 72 h 176"/>
              <a:gd name="T74" fmla="*/ 93 w 144"/>
              <a:gd name="T75" fmla="*/ 7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4" h="176">
                <a:moveTo>
                  <a:pt x="76" y="120"/>
                </a:moveTo>
                <a:cubicBezTo>
                  <a:pt x="28" y="120"/>
                  <a:pt x="28" y="120"/>
                  <a:pt x="28" y="120"/>
                </a:cubicBezTo>
                <a:cubicBezTo>
                  <a:pt x="26" y="120"/>
                  <a:pt x="24" y="122"/>
                  <a:pt x="24" y="124"/>
                </a:cubicBezTo>
                <a:cubicBezTo>
                  <a:pt x="24" y="126"/>
                  <a:pt x="26" y="128"/>
                  <a:pt x="28" y="128"/>
                </a:cubicBezTo>
                <a:cubicBezTo>
                  <a:pt x="76" y="128"/>
                  <a:pt x="76" y="128"/>
                  <a:pt x="76" y="128"/>
                </a:cubicBezTo>
                <a:cubicBezTo>
                  <a:pt x="78" y="128"/>
                  <a:pt x="80" y="126"/>
                  <a:pt x="80" y="124"/>
                </a:cubicBezTo>
                <a:cubicBezTo>
                  <a:pt x="80" y="122"/>
                  <a:pt x="78" y="120"/>
                  <a:pt x="76" y="120"/>
                </a:cubicBezTo>
                <a:close/>
                <a:moveTo>
                  <a:pt x="60" y="144"/>
                </a:moveTo>
                <a:cubicBezTo>
                  <a:pt x="28" y="144"/>
                  <a:pt x="28" y="144"/>
                  <a:pt x="28" y="144"/>
                </a:cubicBezTo>
                <a:cubicBezTo>
                  <a:pt x="26" y="144"/>
                  <a:pt x="24" y="146"/>
                  <a:pt x="24" y="148"/>
                </a:cubicBezTo>
                <a:cubicBezTo>
                  <a:pt x="24" y="150"/>
                  <a:pt x="26" y="152"/>
                  <a:pt x="28" y="152"/>
                </a:cubicBezTo>
                <a:cubicBezTo>
                  <a:pt x="60" y="152"/>
                  <a:pt x="60" y="152"/>
                  <a:pt x="60" y="152"/>
                </a:cubicBezTo>
                <a:cubicBezTo>
                  <a:pt x="62" y="152"/>
                  <a:pt x="64" y="150"/>
                  <a:pt x="64" y="148"/>
                </a:cubicBezTo>
                <a:cubicBezTo>
                  <a:pt x="64" y="146"/>
                  <a:pt x="62" y="144"/>
                  <a:pt x="60" y="144"/>
                </a:cubicBezTo>
                <a:close/>
                <a:moveTo>
                  <a:pt x="28" y="80"/>
                </a:moveTo>
                <a:cubicBezTo>
                  <a:pt x="44" y="80"/>
                  <a:pt x="44" y="80"/>
                  <a:pt x="44" y="80"/>
                </a:cubicBezTo>
                <a:cubicBezTo>
                  <a:pt x="46" y="80"/>
                  <a:pt x="48" y="78"/>
                  <a:pt x="48" y="76"/>
                </a:cubicBezTo>
                <a:cubicBezTo>
                  <a:pt x="48" y="74"/>
                  <a:pt x="46" y="72"/>
                  <a:pt x="44" y="72"/>
                </a:cubicBezTo>
                <a:cubicBezTo>
                  <a:pt x="28" y="72"/>
                  <a:pt x="28" y="72"/>
                  <a:pt x="28" y="72"/>
                </a:cubicBezTo>
                <a:cubicBezTo>
                  <a:pt x="26" y="72"/>
                  <a:pt x="24" y="74"/>
                  <a:pt x="24" y="76"/>
                </a:cubicBezTo>
                <a:cubicBezTo>
                  <a:pt x="24" y="78"/>
                  <a:pt x="26" y="80"/>
                  <a:pt x="28" y="80"/>
                </a:cubicBezTo>
                <a:close/>
                <a:moveTo>
                  <a:pt x="24" y="100"/>
                </a:moveTo>
                <a:cubicBezTo>
                  <a:pt x="24" y="102"/>
                  <a:pt x="26" y="104"/>
                  <a:pt x="28" y="104"/>
                </a:cubicBezTo>
                <a:cubicBezTo>
                  <a:pt x="76" y="104"/>
                  <a:pt x="76" y="104"/>
                  <a:pt x="76" y="104"/>
                </a:cubicBezTo>
                <a:cubicBezTo>
                  <a:pt x="78" y="104"/>
                  <a:pt x="80" y="102"/>
                  <a:pt x="80" y="100"/>
                </a:cubicBezTo>
                <a:cubicBezTo>
                  <a:pt x="80" y="98"/>
                  <a:pt x="78" y="96"/>
                  <a:pt x="76" y="96"/>
                </a:cubicBezTo>
                <a:cubicBezTo>
                  <a:pt x="28" y="96"/>
                  <a:pt x="28" y="96"/>
                  <a:pt x="28" y="96"/>
                </a:cubicBezTo>
                <a:cubicBezTo>
                  <a:pt x="26" y="96"/>
                  <a:pt x="24" y="98"/>
                  <a:pt x="24" y="100"/>
                </a:cubicBezTo>
                <a:close/>
                <a:moveTo>
                  <a:pt x="116" y="0"/>
                </a:moveTo>
                <a:cubicBezTo>
                  <a:pt x="56" y="0"/>
                  <a:pt x="56" y="0"/>
                  <a:pt x="56" y="0"/>
                </a:cubicBezTo>
                <a:cubicBezTo>
                  <a:pt x="47" y="0"/>
                  <a:pt x="40" y="7"/>
                  <a:pt x="40" y="16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30"/>
                  <a:pt x="42" y="32"/>
                  <a:pt x="44" y="32"/>
                </a:cubicBezTo>
                <a:cubicBezTo>
                  <a:pt x="46" y="32"/>
                  <a:pt x="48" y="30"/>
                  <a:pt x="48" y="28"/>
                </a:cubicBezTo>
                <a:cubicBezTo>
                  <a:pt x="48" y="16"/>
                  <a:pt x="48" y="16"/>
                  <a:pt x="48" y="16"/>
                </a:cubicBezTo>
                <a:cubicBezTo>
                  <a:pt x="48" y="12"/>
                  <a:pt x="52" y="8"/>
                  <a:pt x="56" y="8"/>
                </a:cubicBezTo>
                <a:cubicBezTo>
                  <a:pt x="104" y="8"/>
                  <a:pt x="104" y="8"/>
                  <a:pt x="104" y="8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6"/>
                  <a:pt x="108" y="40"/>
                  <a:pt x="112" y="40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6" y="120"/>
                  <a:pt x="136" y="120"/>
                  <a:pt x="136" y="120"/>
                </a:cubicBezTo>
                <a:cubicBezTo>
                  <a:pt x="136" y="124"/>
                  <a:pt x="132" y="128"/>
                  <a:pt x="128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14" y="128"/>
                  <a:pt x="112" y="130"/>
                  <a:pt x="112" y="132"/>
                </a:cubicBezTo>
                <a:cubicBezTo>
                  <a:pt x="112" y="134"/>
                  <a:pt x="114" y="136"/>
                  <a:pt x="116" y="136"/>
                </a:cubicBezTo>
                <a:cubicBezTo>
                  <a:pt x="128" y="136"/>
                  <a:pt x="128" y="136"/>
                  <a:pt x="128" y="136"/>
                </a:cubicBezTo>
                <a:cubicBezTo>
                  <a:pt x="137" y="136"/>
                  <a:pt x="144" y="129"/>
                  <a:pt x="144" y="120"/>
                </a:cubicBezTo>
                <a:cubicBezTo>
                  <a:pt x="144" y="32"/>
                  <a:pt x="144" y="32"/>
                  <a:pt x="144" y="32"/>
                </a:cubicBezTo>
                <a:lnTo>
                  <a:pt x="116" y="0"/>
                </a:lnTo>
                <a:close/>
                <a:moveTo>
                  <a:pt x="112" y="32"/>
                </a:moveTo>
                <a:cubicBezTo>
                  <a:pt x="112" y="9"/>
                  <a:pt x="112" y="9"/>
                  <a:pt x="112" y="9"/>
                </a:cubicBezTo>
                <a:cubicBezTo>
                  <a:pt x="133" y="32"/>
                  <a:pt x="133" y="32"/>
                  <a:pt x="133" y="32"/>
                </a:cubicBezTo>
                <a:lnTo>
                  <a:pt x="112" y="32"/>
                </a:lnTo>
                <a:close/>
                <a:moveTo>
                  <a:pt x="16" y="40"/>
                </a:moveTo>
                <a:cubicBezTo>
                  <a:pt x="7" y="40"/>
                  <a:pt x="0" y="47"/>
                  <a:pt x="0" y="5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88" y="176"/>
                  <a:pt x="88" y="176"/>
                  <a:pt x="88" y="176"/>
                </a:cubicBezTo>
                <a:cubicBezTo>
                  <a:pt x="97" y="176"/>
                  <a:pt x="104" y="169"/>
                  <a:pt x="104" y="160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76" y="40"/>
                  <a:pt x="76" y="40"/>
                  <a:pt x="76" y="40"/>
                </a:cubicBezTo>
                <a:lnTo>
                  <a:pt x="16" y="40"/>
                </a:lnTo>
                <a:close/>
                <a:moveTo>
                  <a:pt x="96" y="160"/>
                </a:moveTo>
                <a:cubicBezTo>
                  <a:pt x="96" y="164"/>
                  <a:pt x="92" y="168"/>
                  <a:pt x="88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52"/>
                  <a:pt x="12" y="48"/>
                  <a:pt x="16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6"/>
                  <a:pt x="68" y="80"/>
                  <a:pt x="72" y="80"/>
                </a:cubicBezTo>
                <a:cubicBezTo>
                  <a:pt x="96" y="80"/>
                  <a:pt x="96" y="80"/>
                  <a:pt x="96" y="80"/>
                </a:cubicBezTo>
                <a:lnTo>
                  <a:pt x="96" y="160"/>
                </a:lnTo>
                <a:close/>
                <a:moveTo>
                  <a:pt x="72" y="72"/>
                </a:moveTo>
                <a:cubicBezTo>
                  <a:pt x="72" y="49"/>
                  <a:pt x="72" y="49"/>
                  <a:pt x="72" y="49"/>
                </a:cubicBezTo>
                <a:cubicBezTo>
                  <a:pt x="93" y="72"/>
                  <a:pt x="93" y="72"/>
                  <a:pt x="93" y="72"/>
                </a:cubicBezTo>
                <a:lnTo>
                  <a:pt x="72" y="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5" name="Freeform 469"/>
          <p:cNvSpPr>
            <a:spLocks noEditPoints="1"/>
          </p:cNvSpPr>
          <p:nvPr/>
        </p:nvSpPr>
        <p:spPr bwMode="auto">
          <a:xfrm>
            <a:off x="10278189" y="1619858"/>
            <a:ext cx="391408" cy="492416"/>
          </a:xfrm>
          <a:custGeom>
            <a:avLst/>
            <a:gdLst>
              <a:gd name="T0" fmla="*/ 104 w 144"/>
              <a:gd name="T1" fmla="*/ 0 h 176"/>
              <a:gd name="T2" fmla="*/ 16 w 144"/>
              <a:gd name="T3" fmla="*/ 0 h 176"/>
              <a:gd name="T4" fmla="*/ 0 w 144"/>
              <a:gd name="T5" fmla="*/ 16 h 176"/>
              <a:gd name="T6" fmla="*/ 0 w 144"/>
              <a:gd name="T7" fmla="*/ 160 h 176"/>
              <a:gd name="T8" fmla="*/ 16 w 144"/>
              <a:gd name="T9" fmla="*/ 176 h 176"/>
              <a:gd name="T10" fmla="*/ 128 w 144"/>
              <a:gd name="T11" fmla="*/ 176 h 176"/>
              <a:gd name="T12" fmla="*/ 144 w 144"/>
              <a:gd name="T13" fmla="*/ 160 h 176"/>
              <a:gd name="T14" fmla="*/ 144 w 144"/>
              <a:gd name="T15" fmla="*/ 44 h 176"/>
              <a:gd name="T16" fmla="*/ 104 w 144"/>
              <a:gd name="T17" fmla="*/ 0 h 176"/>
              <a:gd name="T18" fmla="*/ 136 w 144"/>
              <a:gd name="T19" fmla="*/ 160 h 176"/>
              <a:gd name="T20" fmla="*/ 128 w 144"/>
              <a:gd name="T21" fmla="*/ 168 h 176"/>
              <a:gd name="T22" fmla="*/ 16 w 144"/>
              <a:gd name="T23" fmla="*/ 168 h 176"/>
              <a:gd name="T24" fmla="*/ 8 w 144"/>
              <a:gd name="T25" fmla="*/ 160 h 176"/>
              <a:gd name="T26" fmla="*/ 8 w 144"/>
              <a:gd name="T27" fmla="*/ 16 h 176"/>
              <a:gd name="T28" fmla="*/ 16 w 144"/>
              <a:gd name="T29" fmla="*/ 8 h 176"/>
              <a:gd name="T30" fmla="*/ 88 w 144"/>
              <a:gd name="T31" fmla="*/ 8 h 176"/>
              <a:gd name="T32" fmla="*/ 88 w 144"/>
              <a:gd name="T33" fmla="*/ 48 h 176"/>
              <a:gd name="T34" fmla="*/ 96 w 144"/>
              <a:gd name="T35" fmla="*/ 56 h 176"/>
              <a:gd name="T36" fmla="*/ 136 w 144"/>
              <a:gd name="T37" fmla="*/ 56 h 176"/>
              <a:gd name="T38" fmla="*/ 136 w 144"/>
              <a:gd name="T39" fmla="*/ 160 h 176"/>
              <a:gd name="T40" fmla="*/ 96 w 144"/>
              <a:gd name="T41" fmla="*/ 48 h 176"/>
              <a:gd name="T42" fmla="*/ 96 w 144"/>
              <a:gd name="T43" fmla="*/ 8 h 176"/>
              <a:gd name="T44" fmla="*/ 100 w 144"/>
              <a:gd name="T45" fmla="*/ 8 h 176"/>
              <a:gd name="T46" fmla="*/ 136 w 144"/>
              <a:gd name="T47" fmla="*/ 48 h 176"/>
              <a:gd name="T48" fmla="*/ 96 w 144"/>
              <a:gd name="T49" fmla="*/ 4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4" h="176">
                <a:moveTo>
                  <a:pt x="104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28" y="176"/>
                  <a:pt x="128" y="176"/>
                  <a:pt x="128" y="176"/>
                </a:cubicBezTo>
                <a:cubicBezTo>
                  <a:pt x="137" y="176"/>
                  <a:pt x="144" y="169"/>
                  <a:pt x="144" y="160"/>
                </a:cubicBezTo>
                <a:cubicBezTo>
                  <a:pt x="144" y="44"/>
                  <a:pt x="144" y="44"/>
                  <a:pt x="144" y="44"/>
                </a:cubicBezTo>
                <a:lnTo>
                  <a:pt x="104" y="0"/>
                </a:lnTo>
                <a:close/>
                <a:moveTo>
                  <a:pt x="136" y="160"/>
                </a:moveTo>
                <a:cubicBezTo>
                  <a:pt x="136" y="164"/>
                  <a:pt x="132" y="168"/>
                  <a:pt x="128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88" y="48"/>
                  <a:pt x="88" y="48"/>
                  <a:pt x="88" y="48"/>
                </a:cubicBezTo>
                <a:cubicBezTo>
                  <a:pt x="88" y="52"/>
                  <a:pt x="92" y="56"/>
                  <a:pt x="96" y="56"/>
                </a:cubicBezTo>
                <a:cubicBezTo>
                  <a:pt x="136" y="56"/>
                  <a:pt x="136" y="56"/>
                  <a:pt x="136" y="56"/>
                </a:cubicBezTo>
                <a:lnTo>
                  <a:pt x="136" y="160"/>
                </a:lnTo>
                <a:close/>
                <a:moveTo>
                  <a:pt x="96" y="48"/>
                </a:moveTo>
                <a:cubicBezTo>
                  <a:pt x="96" y="8"/>
                  <a:pt x="96" y="8"/>
                  <a:pt x="96" y="8"/>
                </a:cubicBezTo>
                <a:cubicBezTo>
                  <a:pt x="100" y="8"/>
                  <a:pt x="100" y="8"/>
                  <a:pt x="100" y="8"/>
                </a:cubicBezTo>
                <a:cubicBezTo>
                  <a:pt x="136" y="48"/>
                  <a:pt x="136" y="48"/>
                  <a:pt x="136" y="48"/>
                </a:cubicBezTo>
                <a:lnTo>
                  <a:pt x="96" y="4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6" name="Freeform 470"/>
          <p:cNvSpPr>
            <a:spLocks noEditPoints="1"/>
          </p:cNvSpPr>
          <p:nvPr/>
        </p:nvSpPr>
        <p:spPr bwMode="auto">
          <a:xfrm>
            <a:off x="1427697" y="2607695"/>
            <a:ext cx="391408" cy="479786"/>
          </a:xfrm>
          <a:custGeom>
            <a:avLst/>
            <a:gdLst>
              <a:gd name="T0" fmla="*/ 116 w 144"/>
              <a:gd name="T1" fmla="*/ 0 h 176"/>
              <a:gd name="T2" fmla="*/ 56 w 144"/>
              <a:gd name="T3" fmla="*/ 0 h 176"/>
              <a:gd name="T4" fmla="*/ 40 w 144"/>
              <a:gd name="T5" fmla="*/ 16 h 176"/>
              <a:gd name="T6" fmla="*/ 40 w 144"/>
              <a:gd name="T7" fmla="*/ 28 h 176"/>
              <a:gd name="T8" fmla="*/ 44 w 144"/>
              <a:gd name="T9" fmla="*/ 32 h 176"/>
              <a:gd name="T10" fmla="*/ 48 w 144"/>
              <a:gd name="T11" fmla="*/ 28 h 176"/>
              <a:gd name="T12" fmla="*/ 48 w 144"/>
              <a:gd name="T13" fmla="*/ 16 h 176"/>
              <a:gd name="T14" fmla="*/ 56 w 144"/>
              <a:gd name="T15" fmla="*/ 8 h 176"/>
              <a:gd name="T16" fmla="*/ 104 w 144"/>
              <a:gd name="T17" fmla="*/ 8 h 176"/>
              <a:gd name="T18" fmla="*/ 104 w 144"/>
              <a:gd name="T19" fmla="*/ 32 h 176"/>
              <a:gd name="T20" fmla="*/ 112 w 144"/>
              <a:gd name="T21" fmla="*/ 40 h 176"/>
              <a:gd name="T22" fmla="*/ 136 w 144"/>
              <a:gd name="T23" fmla="*/ 40 h 176"/>
              <a:gd name="T24" fmla="*/ 136 w 144"/>
              <a:gd name="T25" fmla="*/ 120 h 176"/>
              <a:gd name="T26" fmla="*/ 128 w 144"/>
              <a:gd name="T27" fmla="*/ 128 h 176"/>
              <a:gd name="T28" fmla="*/ 116 w 144"/>
              <a:gd name="T29" fmla="*/ 128 h 176"/>
              <a:gd name="T30" fmla="*/ 112 w 144"/>
              <a:gd name="T31" fmla="*/ 132 h 176"/>
              <a:gd name="T32" fmla="*/ 116 w 144"/>
              <a:gd name="T33" fmla="*/ 136 h 176"/>
              <a:gd name="T34" fmla="*/ 128 w 144"/>
              <a:gd name="T35" fmla="*/ 136 h 176"/>
              <a:gd name="T36" fmla="*/ 144 w 144"/>
              <a:gd name="T37" fmla="*/ 120 h 176"/>
              <a:gd name="T38" fmla="*/ 144 w 144"/>
              <a:gd name="T39" fmla="*/ 32 h 176"/>
              <a:gd name="T40" fmla="*/ 116 w 144"/>
              <a:gd name="T41" fmla="*/ 0 h 176"/>
              <a:gd name="T42" fmla="*/ 112 w 144"/>
              <a:gd name="T43" fmla="*/ 32 h 176"/>
              <a:gd name="T44" fmla="*/ 112 w 144"/>
              <a:gd name="T45" fmla="*/ 9 h 176"/>
              <a:gd name="T46" fmla="*/ 133 w 144"/>
              <a:gd name="T47" fmla="*/ 32 h 176"/>
              <a:gd name="T48" fmla="*/ 112 w 144"/>
              <a:gd name="T49" fmla="*/ 32 h 176"/>
              <a:gd name="T50" fmla="*/ 16 w 144"/>
              <a:gd name="T51" fmla="*/ 40 h 176"/>
              <a:gd name="T52" fmla="*/ 0 w 144"/>
              <a:gd name="T53" fmla="*/ 56 h 176"/>
              <a:gd name="T54" fmla="*/ 0 w 144"/>
              <a:gd name="T55" fmla="*/ 160 h 176"/>
              <a:gd name="T56" fmla="*/ 16 w 144"/>
              <a:gd name="T57" fmla="*/ 176 h 176"/>
              <a:gd name="T58" fmla="*/ 88 w 144"/>
              <a:gd name="T59" fmla="*/ 176 h 176"/>
              <a:gd name="T60" fmla="*/ 104 w 144"/>
              <a:gd name="T61" fmla="*/ 160 h 176"/>
              <a:gd name="T62" fmla="*/ 104 w 144"/>
              <a:gd name="T63" fmla="*/ 72 h 176"/>
              <a:gd name="T64" fmla="*/ 76 w 144"/>
              <a:gd name="T65" fmla="*/ 40 h 176"/>
              <a:gd name="T66" fmla="*/ 16 w 144"/>
              <a:gd name="T67" fmla="*/ 40 h 176"/>
              <a:gd name="T68" fmla="*/ 96 w 144"/>
              <a:gd name="T69" fmla="*/ 160 h 176"/>
              <a:gd name="T70" fmla="*/ 88 w 144"/>
              <a:gd name="T71" fmla="*/ 168 h 176"/>
              <a:gd name="T72" fmla="*/ 16 w 144"/>
              <a:gd name="T73" fmla="*/ 168 h 176"/>
              <a:gd name="T74" fmla="*/ 8 w 144"/>
              <a:gd name="T75" fmla="*/ 160 h 176"/>
              <a:gd name="T76" fmla="*/ 8 w 144"/>
              <a:gd name="T77" fmla="*/ 56 h 176"/>
              <a:gd name="T78" fmla="*/ 16 w 144"/>
              <a:gd name="T79" fmla="*/ 48 h 176"/>
              <a:gd name="T80" fmla="*/ 64 w 144"/>
              <a:gd name="T81" fmla="*/ 48 h 176"/>
              <a:gd name="T82" fmla="*/ 64 w 144"/>
              <a:gd name="T83" fmla="*/ 72 h 176"/>
              <a:gd name="T84" fmla="*/ 72 w 144"/>
              <a:gd name="T85" fmla="*/ 80 h 176"/>
              <a:gd name="T86" fmla="*/ 96 w 144"/>
              <a:gd name="T87" fmla="*/ 80 h 176"/>
              <a:gd name="T88" fmla="*/ 96 w 144"/>
              <a:gd name="T89" fmla="*/ 160 h 176"/>
              <a:gd name="T90" fmla="*/ 72 w 144"/>
              <a:gd name="T91" fmla="*/ 72 h 176"/>
              <a:gd name="T92" fmla="*/ 72 w 144"/>
              <a:gd name="T93" fmla="*/ 49 h 176"/>
              <a:gd name="T94" fmla="*/ 93 w 144"/>
              <a:gd name="T95" fmla="*/ 72 h 176"/>
              <a:gd name="T96" fmla="*/ 72 w 144"/>
              <a:gd name="T97" fmla="*/ 7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4" h="176">
                <a:moveTo>
                  <a:pt x="116" y="0"/>
                </a:moveTo>
                <a:cubicBezTo>
                  <a:pt x="56" y="0"/>
                  <a:pt x="56" y="0"/>
                  <a:pt x="56" y="0"/>
                </a:cubicBezTo>
                <a:cubicBezTo>
                  <a:pt x="47" y="0"/>
                  <a:pt x="40" y="7"/>
                  <a:pt x="40" y="16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30"/>
                  <a:pt x="42" y="32"/>
                  <a:pt x="44" y="32"/>
                </a:cubicBezTo>
                <a:cubicBezTo>
                  <a:pt x="46" y="32"/>
                  <a:pt x="48" y="30"/>
                  <a:pt x="48" y="28"/>
                </a:cubicBezTo>
                <a:cubicBezTo>
                  <a:pt x="48" y="16"/>
                  <a:pt x="48" y="16"/>
                  <a:pt x="48" y="16"/>
                </a:cubicBezTo>
                <a:cubicBezTo>
                  <a:pt x="48" y="12"/>
                  <a:pt x="52" y="8"/>
                  <a:pt x="56" y="8"/>
                </a:cubicBezTo>
                <a:cubicBezTo>
                  <a:pt x="104" y="8"/>
                  <a:pt x="104" y="8"/>
                  <a:pt x="104" y="8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6"/>
                  <a:pt x="108" y="40"/>
                  <a:pt x="112" y="40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6" y="120"/>
                  <a:pt x="136" y="120"/>
                  <a:pt x="136" y="120"/>
                </a:cubicBezTo>
                <a:cubicBezTo>
                  <a:pt x="136" y="124"/>
                  <a:pt x="132" y="128"/>
                  <a:pt x="128" y="128"/>
                </a:cubicBezTo>
                <a:cubicBezTo>
                  <a:pt x="116" y="128"/>
                  <a:pt x="116" y="128"/>
                  <a:pt x="116" y="128"/>
                </a:cubicBezTo>
                <a:cubicBezTo>
                  <a:pt x="114" y="128"/>
                  <a:pt x="112" y="130"/>
                  <a:pt x="112" y="132"/>
                </a:cubicBezTo>
                <a:cubicBezTo>
                  <a:pt x="112" y="134"/>
                  <a:pt x="114" y="136"/>
                  <a:pt x="116" y="136"/>
                </a:cubicBezTo>
                <a:cubicBezTo>
                  <a:pt x="128" y="136"/>
                  <a:pt x="128" y="136"/>
                  <a:pt x="128" y="136"/>
                </a:cubicBezTo>
                <a:cubicBezTo>
                  <a:pt x="137" y="136"/>
                  <a:pt x="144" y="129"/>
                  <a:pt x="144" y="120"/>
                </a:cubicBezTo>
                <a:cubicBezTo>
                  <a:pt x="144" y="32"/>
                  <a:pt x="144" y="32"/>
                  <a:pt x="144" y="32"/>
                </a:cubicBezTo>
                <a:lnTo>
                  <a:pt x="116" y="0"/>
                </a:lnTo>
                <a:close/>
                <a:moveTo>
                  <a:pt x="112" y="32"/>
                </a:moveTo>
                <a:cubicBezTo>
                  <a:pt x="112" y="9"/>
                  <a:pt x="112" y="9"/>
                  <a:pt x="112" y="9"/>
                </a:cubicBezTo>
                <a:cubicBezTo>
                  <a:pt x="133" y="32"/>
                  <a:pt x="133" y="32"/>
                  <a:pt x="133" y="32"/>
                </a:cubicBezTo>
                <a:lnTo>
                  <a:pt x="112" y="32"/>
                </a:lnTo>
                <a:close/>
                <a:moveTo>
                  <a:pt x="16" y="40"/>
                </a:moveTo>
                <a:cubicBezTo>
                  <a:pt x="7" y="40"/>
                  <a:pt x="0" y="47"/>
                  <a:pt x="0" y="5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88" y="176"/>
                  <a:pt x="88" y="176"/>
                  <a:pt x="88" y="176"/>
                </a:cubicBezTo>
                <a:cubicBezTo>
                  <a:pt x="97" y="176"/>
                  <a:pt x="104" y="169"/>
                  <a:pt x="104" y="160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76" y="40"/>
                  <a:pt x="76" y="40"/>
                  <a:pt x="76" y="40"/>
                </a:cubicBezTo>
                <a:lnTo>
                  <a:pt x="16" y="40"/>
                </a:lnTo>
                <a:close/>
                <a:moveTo>
                  <a:pt x="96" y="160"/>
                </a:moveTo>
                <a:cubicBezTo>
                  <a:pt x="96" y="164"/>
                  <a:pt x="92" y="168"/>
                  <a:pt x="88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52"/>
                  <a:pt x="12" y="48"/>
                  <a:pt x="16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72"/>
                  <a:pt x="64" y="72"/>
                  <a:pt x="64" y="72"/>
                </a:cubicBezTo>
                <a:cubicBezTo>
                  <a:pt x="64" y="76"/>
                  <a:pt x="68" y="80"/>
                  <a:pt x="72" y="80"/>
                </a:cubicBezTo>
                <a:cubicBezTo>
                  <a:pt x="96" y="80"/>
                  <a:pt x="96" y="80"/>
                  <a:pt x="96" y="80"/>
                </a:cubicBezTo>
                <a:lnTo>
                  <a:pt x="96" y="160"/>
                </a:lnTo>
                <a:close/>
                <a:moveTo>
                  <a:pt x="72" y="72"/>
                </a:moveTo>
                <a:cubicBezTo>
                  <a:pt x="72" y="49"/>
                  <a:pt x="72" y="49"/>
                  <a:pt x="72" y="49"/>
                </a:cubicBezTo>
                <a:cubicBezTo>
                  <a:pt x="93" y="72"/>
                  <a:pt x="93" y="72"/>
                  <a:pt x="93" y="72"/>
                </a:cubicBezTo>
                <a:lnTo>
                  <a:pt x="72" y="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7" name="Freeform 471"/>
          <p:cNvSpPr>
            <a:spLocks noEditPoints="1"/>
          </p:cNvSpPr>
          <p:nvPr/>
        </p:nvSpPr>
        <p:spPr bwMode="auto">
          <a:xfrm>
            <a:off x="2362138" y="2607695"/>
            <a:ext cx="479785" cy="479785"/>
          </a:xfrm>
          <a:custGeom>
            <a:avLst/>
            <a:gdLst>
              <a:gd name="T0" fmla="*/ 36 w 176"/>
              <a:gd name="T1" fmla="*/ 48 h 176"/>
              <a:gd name="T2" fmla="*/ 84 w 176"/>
              <a:gd name="T3" fmla="*/ 48 h 176"/>
              <a:gd name="T4" fmla="*/ 88 w 176"/>
              <a:gd name="T5" fmla="*/ 44 h 176"/>
              <a:gd name="T6" fmla="*/ 84 w 176"/>
              <a:gd name="T7" fmla="*/ 40 h 176"/>
              <a:gd name="T8" fmla="*/ 36 w 176"/>
              <a:gd name="T9" fmla="*/ 40 h 176"/>
              <a:gd name="T10" fmla="*/ 32 w 176"/>
              <a:gd name="T11" fmla="*/ 44 h 176"/>
              <a:gd name="T12" fmla="*/ 36 w 176"/>
              <a:gd name="T13" fmla="*/ 48 h 176"/>
              <a:gd name="T14" fmla="*/ 36 w 176"/>
              <a:gd name="T15" fmla="*/ 72 h 176"/>
              <a:gd name="T16" fmla="*/ 140 w 176"/>
              <a:gd name="T17" fmla="*/ 72 h 176"/>
              <a:gd name="T18" fmla="*/ 144 w 176"/>
              <a:gd name="T19" fmla="*/ 68 h 176"/>
              <a:gd name="T20" fmla="*/ 140 w 176"/>
              <a:gd name="T21" fmla="*/ 64 h 176"/>
              <a:gd name="T22" fmla="*/ 36 w 176"/>
              <a:gd name="T23" fmla="*/ 64 h 176"/>
              <a:gd name="T24" fmla="*/ 32 w 176"/>
              <a:gd name="T25" fmla="*/ 68 h 176"/>
              <a:gd name="T26" fmla="*/ 36 w 176"/>
              <a:gd name="T27" fmla="*/ 72 h 176"/>
              <a:gd name="T28" fmla="*/ 168 w 176"/>
              <a:gd name="T29" fmla="*/ 0 h 176"/>
              <a:gd name="T30" fmla="*/ 8 w 176"/>
              <a:gd name="T31" fmla="*/ 0 h 176"/>
              <a:gd name="T32" fmla="*/ 0 w 176"/>
              <a:gd name="T33" fmla="*/ 8 h 176"/>
              <a:gd name="T34" fmla="*/ 0 w 176"/>
              <a:gd name="T35" fmla="*/ 136 h 176"/>
              <a:gd name="T36" fmla="*/ 40 w 176"/>
              <a:gd name="T37" fmla="*/ 176 h 176"/>
              <a:gd name="T38" fmla="*/ 168 w 176"/>
              <a:gd name="T39" fmla="*/ 176 h 176"/>
              <a:gd name="T40" fmla="*/ 176 w 176"/>
              <a:gd name="T41" fmla="*/ 168 h 176"/>
              <a:gd name="T42" fmla="*/ 176 w 176"/>
              <a:gd name="T43" fmla="*/ 8 h 176"/>
              <a:gd name="T44" fmla="*/ 168 w 176"/>
              <a:gd name="T45" fmla="*/ 0 h 176"/>
              <a:gd name="T46" fmla="*/ 40 w 176"/>
              <a:gd name="T47" fmla="*/ 164 h 176"/>
              <a:gd name="T48" fmla="*/ 12 w 176"/>
              <a:gd name="T49" fmla="*/ 136 h 176"/>
              <a:gd name="T50" fmla="*/ 40 w 176"/>
              <a:gd name="T51" fmla="*/ 136 h 176"/>
              <a:gd name="T52" fmla="*/ 40 w 176"/>
              <a:gd name="T53" fmla="*/ 164 h 176"/>
              <a:gd name="T54" fmla="*/ 168 w 176"/>
              <a:gd name="T55" fmla="*/ 168 h 176"/>
              <a:gd name="T56" fmla="*/ 48 w 176"/>
              <a:gd name="T57" fmla="*/ 168 h 176"/>
              <a:gd name="T58" fmla="*/ 48 w 176"/>
              <a:gd name="T59" fmla="*/ 132 h 176"/>
              <a:gd name="T60" fmla="*/ 44 w 176"/>
              <a:gd name="T61" fmla="*/ 128 h 176"/>
              <a:gd name="T62" fmla="*/ 8 w 176"/>
              <a:gd name="T63" fmla="*/ 128 h 176"/>
              <a:gd name="T64" fmla="*/ 8 w 176"/>
              <a:gd name="T65" fmla="*/ 8 h 176"/>
              <a:gd name="T66" fmla="*/ 168 w 176"/>
              <a:gd name="T67" fmla="*/ 8 h 176"/>
              <a:gd name="T68" fmla="*/ 168 w 176"/>
              <a:gd name="T69" fmla="*/ 168 h 176"/>
              <a:gd name="T70" fmla="*/ 36 w 176"/>
              <a:gd name="T71" fmla="*/ 96 h 176"/>
              <a:gd name="T72" fmla="*/ 116 w 176"/>
              <a:gd name="T73" fmla="*/ 96 h 176"/>
              <a:gd name="T74" fmla="*/ 120 w 176"/>
              <a:gd name="T75" fmla="*/ 92 h 176"/>
              <a:gd name="T76" fmla="*/ 116 w 176"/>
              <a:gd name="T77" fmla="*/ 88 h 176"/>
              <a:gd name="T78" fmla="*/ 36 w 176"/>
              <a:gd name="T79" fmla="*/ 88 h 176"/>
              <a:gd name="T80" fmla="*/ 32 w 176"/>
              <a:gd name="T81" fmla="*/ 92 h 176"/>
              <a:gd name="T82" fmla="*/ 36 w 176"/>
              <a:gd name="T83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76" h="176">
                <a:moveTo>
                  <a:pt x="36" y="48"/>
                </a:moveTo>
                <a:cubicBezTo>
                  <a:pt x="84" y="48"/>
                  <a:pt x="84" y="48"/>
                  <a:pt x="84" y="48"/>
                </a:cubicBezTo>
                <a:cubicBezTo>
                  <a:pt x="86" y="48"/>
                  <a:pt x="88" y="46"/>
                  <a:pt x="88" y="44"/>
                </a:cubicBezTo>
                <a:cubicBezTo>
                  <a:pt x="88" y="42"/>
                  <a:pt x="86" y="40"/>
                  <a:pt x="84" y="40"/>
                </a:cubicBezTo>
                <a:cubicBezTo>
                  <a:pt x="36" y="40"/>
                  <a:pt x="36" y="40"/>
                  <a:pt x="36" y="40"/>
                </a:cubicBezTo>
                <a:cubicBezTo>
                  <a:pt x="34" y="40"/>
                  <a:pt x="32" y="42"/>
                  <a:pt x="32" y="44"/>
                </a:cubicBezTo>
                <a:cubicBezTo>
                  <a:pt x="32" y="46"/>
                  <a:pt x="34" y="48"/>
                  <a:pt x="36" y="48"/>
                </a:cubicBezTo>
                <a:close/>
                <a:moveTo>
                  <a:pt x="36" y="72"/>
                </a:moveTo>
                <a:cubicBezTo>
                  <a:pt x="140" y="72"/>
                  <a:pt x="140" y="72"/>
                  <a:pt x="140" y="72"/>
                </a:cubicBezTo>
                <a:cubicBezTo>
                  <a:pt x="142" y="72"/>
                  <a:pt x="144" y="70"/>
                  <a:pt x="144" y="68"/>
                </a:cubicBezTo>
                <a:cubicBezTo>
                  <a:pt x="144" y="66"/>
                  <a:pt x="142" y="64"/>
                  <a:pt x="140" y="64"/>
                </a:cubicBezTo>
                <a:cubicBezTo>
                  <a:pt x="36" y="64"/>
                  <a:pt x="36" y="64"/>
                  <a:pt x="36" y="64"/>
                </a:cubicBezTo>
                <a:cubicBezTo>
                  <a:pt x="34" y="64"/>
                  <a:pt x="32" y="66"/>
                  <a:pt x="32" y="68"/>
                </a:cubicBezTo>
                <a:cubicBezTo>
                  <a:pt x="32" y="70"/>
                  <a:pt x="34" y="72"/>
                  <a:pt x="36" y="72"/>
                </a:cubicBezTo>
                <a:close/>
                <a:moveTo>
                  <a:pt x="168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36"/>
                  <a:pt x="0" y="136"/>
                  <a:pt x="0" y="136"/>
                </a:cubicBezTo>
                <a:cubicBezTo>
                  <a:pt x="40" y="176"/>
                  <a:pt x="40" y="176"/>
                  <a:pt x="40" y="176"/>
                </a:cubicBezTo>
                <a:cubicBezTo>
                  <a:pt x="168" y="176"/>
                  <a:pt x="168" y="176"/>
                  <a:pt x="168" y="176"/>
                </a:cubicBezTo>
                <a:cubicBezTo>
                  <a:pt x="172" y="176"/>
                  <a:pt x="176" y="172"/>
                  <a:pt x="176" y="168"/>
                </a:cubicBezTo>
                <a:cubicBezTo>
                  <a:pt x="176" y="8"/>
                  <a:pt x="176" y="8"/>
                  <a:pt x="176" y="8"/>
                </a:cubicBezTo>
                <a:cubicBezTo>
                  <a:pt x="176" y="4"/>
                  <a:pt x="172" y="0"/>
                  <a:pt x="168" y="0"/>
                </a:cubicBezTo>
                <a:close/>
                <a:moveTo>
                  <a:pt x="40" y="164"/>
                </a:moveTo>
                <a:cubicBezTo>
                  <a:pt x="12" y="136"/>
                  <a:pt x="12" y="136"/>
                  <a:pt x="12" y="136"/>
                </a:cubicBezTo>
                <a:cubicBezTo>
                  <a:pt x="40" y="136"/>
                  <a:pt x="40" y="136"/>
                  <a:pt x="40" y="136"/>
                </a:cubicBezTo>
                <a:lnTo>
                  <a:pt x="40" y="164"/>
                </a:lnTo>
                <a:close/>
                <a:moveTo>
                  <a:pt x="168" y="168"/>
                </a:moveTo>
                <a:cubicBezTo>
                  <a:pt x="48" y="168"/>
                  <a:pt x="48" y="168"/>
                  <a:pt x="48" y="168"/>
                </a:cubicBezTo>
                <a:cubicBezTo>
                  <a:pt x="48" y="132"/>
                  <a:pt x="48" y="132"/>
                  <a:pt x="48" y="132"/>
                </a:cubicBezTo>
                <a:cubicBezTo>
                  <a:pt x="48" y="130"/>
                  <a:pt x="46" y="128"/>
                  <a:pt x="44" y="128"/>
                </a:cubicBezTo>
                <a:cubicBezTo>
                  <a:pt x="8" y="128"/>
                  <a:pt x="8" y="128"/>
                  <a:pt x="8" y="128"/>
                </a:cubicBezTo>
                <a:cubicBezTo>
                  <a:pt x="8" y="8"/>
                  <a:pt x="8" y="8"/>
                  <a:pt x="8" y="8"/>
                </a:cubicBezTo>
                <a:cubicBezTo>
                  <a:pt x="168" y="8"/>
                  <a:pt x="168" y="8"/>
                  <a:pt x="168" y="8"/>
                </a:cubicBezTo>
                <a:lnTo>
                  <a:pt x="168" y="168"/>
                </a:lnTo>
                <a:close/>
                <a:moveTo>
                  <a:pt x="36" y="96"/>
                </a:moveTo>
                <a:cubicBezTo>
                  <a:pt x="116" y="96"/>
                  <a:pt x="116" y="96"/>
                  <a:pt x="116" y="96"/>
                </a:cubicBezTo>
                <a:cubicBezTo>
                  <a:pt x="118" y="96"/>
                  <a:pt x="120" y="94"/>
                  <a:pt x="120" y="92"/>
                </a:cubicBezTo>
                <a:cubicBezTo>
                  <a:pt x="120" y="90"/>
                  <a:pt x="118" y="88"/>
                  <a:pt x="116" y="88"/>
                </a:cubicBezTo>
                <a:cubicBezTo>
                  <a:pt x="36" y="88"/>
                  <a:pt x="36" y="88"/>
                  <a:pt x="36" y="88"/>
                </a:cubicBezTo>
                <a:cubicBezTo>
                  <a:pt x="34" y="88"/>
                  <a:pt x="32" y="90"/>
                  <a:pt x="32" y="92"/>
                </a:cubicBezTo>
                <a:cubicBezTo>
                  <a:pt x="32" y="94"/>
                  <a:pt x="34" y="96"/>
                  <a:pt x="36" y="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8" name="Freeform 472"/>
          <p:cNvSpPr>
            <a:spLocks noEditPoints="1"/>
          </p:cNvSpPr>
          <p:nvPr/>
        </p:nvSpPr>
        <p:spPr bwMode="auto">
          <a:xfrm>
            <a:off x="3390027" y="2607695"/>
            <a:ext cx="404030" cy="479786"/>
          </a:xfrm>
          <a:custGeom>
            <a:avLst/>
            <a:gdLst>
              <a:gd name="T0" fmla="*/ 72 w 144"/>
              <a:gd name="T1" fmla="*/ 72 h 176"/>
              <a:gd name="T2" fmla="*/ 72 w 144"/>
              <a:gd name="T3" fmla="*/ 64 h 176"/>
              <a:gd name="T4" fmla="*/ 20 w 144"/>
              <a:gd name="T5" fmla="*/ 68 h 176"/>
              <a:gd name="T6" fmla="*/ 136 w 144"/>
              <a:gd name="T7" fmla="*/ 16 h 176"/>
              <a:gd name="T8" fmla="*/ 116 w 144"/>
              <a:gd name="T9" fmla="*/ 4 h 176"/>
              <a:gd name="T10" fmla="*/ 108 w 144"/>
              <a:gd name="T11" fmla="*/ 4 h 176"/>
              <a:gd name="T12" fmla="*/ 100 w 144"/>
              <a:gd name="T13" fmla="*/ 16 h 176"/>
              <a:gd name="T14" fmla="*/ 96 w 144"/>
              <a:gd name="T15" fmla="*/ 0 h 176"/>
              <a:gd name="T16" fmla="*/ 92 w 144"/>
              <a:gd name="T17" fmla="*/ 16 h 176"/>
              <a:gd name="T18" fmla="*/ 84 w 144"/>
              <a:gd name="T19" fmla="*/ 4 h 176"/>
              <a:gd name="T20" fmla="*/ 76 w 144"/>
              <a:gd name="T21" fmla="*/ 4 h 176"/>
              <a:gd name="T22" fmla="*/ 68 w 144"/>
              <a:gd name="T23" fmla="*/ 16 h 176"/>
              <a:gd name="T24" fmla="*/ 64 w 144"/>
              <a:gd name="T25" fmla="*/ 0 h 176"/>
              <a:gd name="T26" fmla="*/ 60 w 144"/>
              <a:gd name="T27" fmla="*/ 16 h 176"/>
              <a:gd name="T28" fmla="*/ 52 w 144"/>
              <a:gd name="T29" fmla="*/ 4 h 176"/>
              <a:gd name="T30" fmla="*/ 44 w 144"/>
              <a:gd name="T31" fmla="*/ 4 h 176"/>
              <a:gd name="T32" fmla="*/ 36 w 144"/>
              <a:gd name="T33" fmla="*/ 16 h 176"/>
              <a:gd name="T34" fmla="*/ 32 w 144"/>
              <a:gd name="T35" fmla="*/ 0 h 176"/>
              <a:gd name="T36" fmla="*/ 28 w 144"/>
              <a:gd name="T37" fmla="*/ 16 h 176"/>
              <a:gd name="T38" fmla="*/ 0 w 144"/>
              <a:gd name="T39" fmla="*/ 24 h 176"/>
              <a:gd name="T40" fmla="*/ 8 w 144"/>
              <a:gd name="T41" fmla="*/ 176 h 176"/>
              <a:gd name="T42" fmla="*/ 144 w 144"/>
              <a:gd name="T43" fmla="*/ 168 h 176"/>
              <a:gd name="T44" fmla="*/ 136 w 144"/>
              <a:gd name="T45" fmla="*/ 16 h 176"/>
              <a:gd name="T46" fmla="*/ 8 w 144"/>
              <a:gd name="T47" fmla="*/ 144 h 176"/>
              <a:gd name="T48" fmla="*/ 8 w 144"/>
              <a:gd name="T49" fmla="*/ 168 h 176"/>
              <a:gd name="T50" fmla="*/ 44 w 144"/>
              <a:gd name="T51" fmla="*/ 168 h 176"/>
              <a:gd name="T52" fmla="*/ 8 w 144"/>
              <a:gd name="T53" fmla="*/ 24 h 176"/>
              <a:gd name="T54" fmla="*/ 28 w 144"/>
              <a:gd name="T55" fmla="*/ 36 h 176"/>
              <a:gd name="T56" fmla="*/ 36 w 144"/>
              <a:gd name="T57" fmla="*/ 36 h 176"/>
              <a:gd name="T58" fmla="*/ 44 w 144"/>
              <a:gd name="T59" fmla="*/ 24 h 176"/>
              <a:gd name="T60" fmla="*/ 48 w 144"/>
              <a:gd name="T61" fmla="*/ 40 h 176"/>
              <a:gd name="T62" fmla="*/ 52 w 144"/>
              <a:gd name="T63" fmla="*/ 24 h 176"/>
              <a:gd name="T64" fmla="*/ 60 w 144"/>
              <a:gd name="T65" fmla="*/ 36 h 176"/>
              <a:gd name="T66" fmla="*/ 68 w 144"/>
              <a:gd name="T67" fmla="*/ 36 h 176"/>
              <a:gd name="T68" fmla="*/ 76 w 144"/>
              <a:gd name="T69" fmla="*/ 24 h 176"/>
              <a:gd name="T70" fmla="*/ 80 w 144"/>
              <a:gd name="T71" fmla="*/ 40 h 176"/>
              <a:gd name="T72" fmla="*/ 84 w 144"/>
              <a:gd name="T73" fmla="*/ 24 h 176"/>
              <a:gd name="T74" fmla="*/ 92 w 144"/>
              <a:gd name="T75" fmla="*/ 36 h 176"/>
              <a:gd name="T76" fmla="*/ 100 w 144"/>
              <a:gd name="T77" fmla="*/ 36 h 176"/>
              <a:gd name="T78" fmla="*/ 108 w 144"/>
              <a:gd name="T79" fmla="*/ 24 h 176"/>
              <a:gd name="T80" fmla="*/ 112 w 144"/>
              <a:gd name="T81" fmla="*/ 40 h 176"/>
              <a:gd name="T82" fmla="*/ 116 w 144"/>
              <a:gd name="T83" fmla="*/ 24 h 176"/>
              <a:gd name="T84" fmla="*/ 136 w 144"/>
              <a:gd name="T85" fmla="*/ 168 h 176"/>
              <a:gd name="T86" fmla="*/ 24 w 144"/>
              <a:gd name="T87" fmla="*/ 96 h 176"/>
              <a:gd name="T88" fmla="*/ 124 w 144"/>
              <a:gd name="T89" fmla="*/ 92 h 176"/>
              <a:gd name="T90" fmla="*/ 24 w 144"/>
              <a:gd name="T91" fmla="*/ 88 h 176"/>
              <a:gd name="T92" fmla="*/ 96 w 144"/>
              <a:gd name="T93" fmla="*/ 112 h 176"/>
              <a:gd name="T94" fmla="*/ 20 w 144"/>
              <a:gd name="T95" fmla="*/ 116 h 176"/>
              <a:gd name="T96" fmla="*/ 96 w 144"/>
              <a:gd name="T97" fmla="*/ 120 h 176"/>
              <a:gd name="T98" fmla="*/ 96 w 144"/>
              <a:gd name="T99" fmla="*/ 11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4" h="176">
                <a:moveTo>
                  <a:pt x="24" y="72"/>
                </a:moveTo>
                <a:cubicBezTo>
                  <a:pt x="72" y="72"/>
                  <a:pt x="72" y="72"/>
                  <a:pt x="72" y="72"/>
                </a:cubicBezTo>
                <a:cubicBezTo>
                  <a:pt x="74" y="72"/>
                  <a:pt x="76" y="70"/>
                  <a:pt x="76" y="68"/>
                </a:cubicBezTo>
                <a:cubicBezTo>
                  <a:pt x="76" y="66"/>
                  <a:pt x="74" y="64"/>
                  <a:pt x="72" y="64"/>
                </a:cubicBezTo>
                <a:cubicBezTo>
                  <a:pt x="24" y="64"/>
                  <a:pt x="24" y="64"/>
                  <a:pt x="24" y="64"/>
                </a:cubicBezTo>
                <a:cubicBezTo>
                  <a:pt x="22" y="64"/>
                  <a:pt x="20" y="66"/>
                  <a:pt x="20" y="68"/>
                </a:cubicBezTo>
                <a:cubicBezTo>
                  <a:pt x="20" y="70"/>
                  <a:pt x="22" y="72"/>
                  <a:pt x="24" y="72"/>
                </a:cubicBezTo>
                <a:close/>
                <a:moveTo>
                  <a:pt x="136" y="16"/>
                </a:moveTo>
                <a:cubicBezTo>
                  <a:pt x="116" y="16"/>
                  <a:pt x="116" y="16"/>
                  <a:pt x="116" y="16"/>
                </a:cubicBezTo>
                <a:cubicBezTo>
                  <a:pt x="116" y="4"/>
                  <a:pt x="116" y="4"/>
                  <a:pt x="116" y="4"/>
                </a:cubicBezTo>
                <a:cubicBezTo>
                  <a:pt x="116" y="2"/>
                  <a:pt x="114" y="0"/>
                  <a:pt x="112" y="0"/>
                </a:cubicBezTo>
                <a:cubicBezTo>
                  <a:pt x="110" y="0"/>
                  <a:pt x="108" y="2"/>
                  <a:pt x="108" y="4"/>
                </a:cubicBezTo>
                <a:cubicBezTo>
                  <a:pt x="108" y="16"/>
                  <a:pt x="108" y="16"/>
                  <a:pt x="108" y="16"/>
                </a:cubicBezTo>
                <a:cubicBezTo>
                  <a:pt x="100" y="16"/>
                  <a:pt x="100" y="16"/>
                  <a:pt x="100" y="16"/>
                </a:cubicBezTo>
                <a:cubicBezTo>
                  <a:pt x="100" y="4"/>
                  <a:pt x="100" y="4"/>
                  <a:pt x="100" y="4"/>
                </a:cubicBezTo>
                <a:cubicBezTo>
                  <a:pt x="100" y="2"/>
                  <a:pt x="98" y="0"/>
                  <a:pt x="96" y="0"/>
                </a:cubicBezTo>
                <a:cubicBezTo>
                  <a:pt x="94" y="0"/>
                  <a:pt x="92" y="2"/>
                  <a:pt x="92" y="4"/>
                </a:cubicBezTo>
                <a:cubicBezTo>
                  <a:pt x="92" y="16"/>
                  <a:pt x="92" y="16"/>
                  <a:pt x="92" y="16"/>
                </a:cubicBezTo>
                <a:cubicBezTo>
                  <a:pt x="84" y="16"/>
                  <a:pt x="84" y="16"/>
                  <a:pt x="84" y="16"/>
                </a:cubicBezTo>
                <a:cubicBezTo>
                  <a:pt x="84" y="4"/>
                  <a:pt x="84" y="4"/>
                  <a:pt x="84" y="4"/>
                </a:cubicBezTo>
                <a:cubicBezTo>
                  <a:pt x="84" y="2"/>
                  <a:pt x="82" y="0"/>
                  <a:pt x="80" y="0"/>
                </a:cubicBezTo>
                <a:cubicBezTo>
                  <a:pt x="78" y="0"/>
                  <a:pt x="76" y="2"/>
                  <a:pt x="76" y="4"/>
                </a:cubicBezTo>
                <a:cubicBezTo>
                  <a:pt x="76" y="16"/>
                  <a:pt x="76" y="16"/>
                  <a:pt x="76" y="16"/>
                </a:cubicBezTo>
                <a:cubicBezTo>
                  <a:pt x="68" y="16"/>
                  <a:pt x="68" y="16"/>
                  <a:pt x="68" y="16"/>
                </a:cubicBezTo>
                <a:cubicBezTo>
                  <a:pt x="68" y="4"/>
                  <a:pt x="68" y="4"/>
                  <a:pt x="68" y="4"/>
                </a:cubicBezTo>
                <a:cubicBezTo>
                  <a:pt x="68" y="2"/>
                  <a:pt x="66" y="0"/>
                  <a:pt x="64" y="0"/>
                </a:cubicBezTo>
                <a:cubicBezTo>
                  <a:pt x="62" y="0"/>
                  <a:pt x="60" y="2"/>
                  <a:pt x="60" y="4"/>
                </a:cubicBezTo>
                <a:cubicBezTo>
                  <a:pt x="60" y="16"/>
                  <a:pt x="60" y="16"/>
                  <a:pt x="60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4"/>
                  <a:pt x="52" y="4"/>
                  <a:pt x="52" y="4"/>
                </a:cubicBezTo>
                <a:cubicBezTo>
                  <a:pt x="52" y="2"/>
                  <a:pt x="50" y="0"/>
                  <a:pt x="48" y="0"/>
                </a:cubicBezTo>
                <a:cubicBezTo>
                  <a:pt x="46" y="0"/>
                  <a:pt x="44" y="2"/>
                  <a:pt x="44" y="4"/>
                </a:cubicBezTo>
                <a:cubicBezTo>
                  <a:pt x="44" y="16"/>
                  <a:pt x="44" y="16"/>
                  <a:pt x="44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"/>
                  <a:pt x="34" y="0"/>
                  <a:pt x="32" y="0"/>
                </a:cubicBezTo>
                <a:cubicBezTo>
                  <a:pt x="30" y="0"/>
                  <a:pt x="28" y="2"/>
                  <a:pt x="28" y="4"/>
                </a:cubicBezTo>
                <a:cubicBezTo>
                  <a:pt x="28" y="16"/>
                  <a:pt x="28" y="16"/>
                  <a:pt x="2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0" y="20"/>
                  <a:pt x="0" y="24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172"/>
                  <a:pt x="4" y="176"/>
                  <a:pt x="8" y="176"/>
                </a:cubicBezTo>
                <a:cubicBezTo>
                  <a:pt x="136" y="176"/>
                  <a:pt x="136" y="176"/>
                  <a:pt x="136" y="176"/>
                </a:cubicBezTo>
                <a:cubicBezTo>
                  <a:pt x="140" y="176"/>
                  <a:pt x="144" y="172"/>
                  <a:pt x="144" y="168"/>
                </a:cubicBezTo>
                <a:cubicBezTo>
                  <a:pt x="144" y="24"/>
                  <a:pt x="144" y="24"/>
                  <a:pt x="144" y="24"/>
                </a:cubicBezTo>
                <a:cubicBezTo>
                  <a:pt x="144" y="20"/>
                  <a:pt x="140" y="16"/>
                  <a:pt x="136" y="16"/>
                </a:cubicBezTo>
                <a:close/>
                <a:moveTo>
                  <a:pt x="8" y="168"/>
                </a:moveTo>
                <a:cubicBezTo>
                  <a:pt x="8" y="144"/>
                  <a:pt x="8" y="144"/>
                  <a:pt x="8" y="144"/>
                </a:cubicBezTo>
                <a:cubicBezTo>
                  <a:pt x="32" y="168"/>
                  <a:pt x="32" y="168"/>
                  <a:pt x="32" y="168"/>
                </a:cubicBezTo>
                <a:lnTo>
                  <a:pt x="8" y="168"/>
                </a:lnTo>
                <a:close/>
                <a:moveTo>
                  <a:pt x="136" y="168"/>
                </a:moveTo>
                <a:cubicBezTo>
                  <a:pt x="44" y="168"/>
                  <a:pt x="44" y="168"/>
                  <a:pt x="44" y="168"/>
                </a:cubicBezTo>
                <a:cubicBezTo>
                  <a:pt x="8" y="132"/>
                  <a:pt x="8" y="132"/>
                  <a:pt x="8" y="132"/>
                </a:cubicBezTo>
                <a:cubicBezTo>
                  <a:pt x="8" y="24"/>
                  <a:pt x="8" y="24"/>
                  <a:pt x="8" y="24"/>
                </a:cubicBezTo>
                <a:cubicBezTo>
                  <a:pt x="28" y="24"/>
                  <a:pt x="28" y="24"/>
                  <a:pt x="28" y="24"/>
                </a:cubicBezTo>
                <a:cubicBezTo>
                  <a:pt x="28" y="36"/>
                  <a:pt x="28" y="36"/>
                  <a:pt x="28" y="36"/>
                </a:cubicBezTo>
                <a:cubicBezTo>
                  <a:pt x="28" y="38"/>
                  <a:pt x="30" y="40"/>
                  <a:pt x="32" y="40"/>
                </a:cubicBezTo>
                <a:cubicBezTo>
                  <a:pt x="34" y="40"/>
                  <a:pt x="36" y="38"/>
                  <a:pt x="36" y="36"/>
                </a:cubicBezTo>
                <a:cubicBezTo>
                  <a:pt x="36" y="24"/>
                  <a:pt x="36" y="24"/>
                  <a:pt x="36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4" y="36"/>
                  <a:pt x="44" y="36"/>
                  <a:pt x="44" y="36"/>
                </a:cubicBezTo>
                <a:cubicBezTo>
                  <a:pt x="44" y="38"/>
                  <a:pt x="46" y="40"/>
                  <a:pt x="48" y="40"/>
                </a:cubicBezTo>
                <a:cubicBezTo>
                  <a:pt x="50" y="40"/>
                  <a:pt x="52" y="38"/>
                  <a:pt x="52" y="36"/>
                </a:cubicBezTo>
                <a:cubicBezTo>
                  <a:pt x="52" y="24"/>
                  <a:pt x="52" y="24"/>
                  <a:pt x="52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38"/>
                  <a:pt x="62" y="40"/>
                  <a:pt x="64" y="40"/>
                </a:cubicBezTo>
                <a:cubicBezTo>
                  <a:pt x="66" y="40"/>
                  <a:pt x="68" y="38"/>
                  <a:pt x="68" y="36"/>
                </a:cubicBezTo>
                <a:cubicBezTo>
                  <a:pt x="68" y="24"/>
                  <a:pt x="68" y="24"/>
                  <a:pt x="68" y="24"/>
                </a:cubicBezTo>
                <a:cubicBezTo>
                  <a:pt x="76" y="24"/>
                  <a:pt x="76" y="24"/>
                  <a:pt x="76" y="24"/>
                </a:cubicBezTo>
                <a:cubicBezTo>
                  <a:pt x="76" y="36"/>
                  <a:pt x="76" y="36"/>
                  <a:pt x="76" y="36"/>
                </a:cubicBezTo>
                <a:cubicBezTo>
                  <a:pt x="76" y="38"/>
                  <a:pt x="78" y="40"/>
                  <a:pt x="80" y="40"/>
                </a:cubicBezTo>
                <a:cubicBezTo>
                  <a:pt x="82" y="40"/>
                  <a:pt x="84" y="38"/>
                  <a:pt x="84" y="36"/>
                </a:cubicBezTo>
                <a:cubicBezTo>
                  <a:pt x="84" y="24"/>
                  <a:pt x="84" y="24"/>
                  <a:pt x="84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92" y="36"/>
                  <a:pt x="92" y="36"/>
                  <a:pt x="92" y="36"/>
                </a:cubicBezTo>
                <a:cubicBezTo>
                  <a:pt x="92" y="38"/>
                  <a:pt x="94" y="40"/>
                  <a:pt x="96" y="40"/>
                </a:cubicBezTo>
                <a:cubicBezTo>
                  <a:pt x="98" y="40"/>
                  <a:pt x="100" y="38"/>
                  <a:pt x="100" y="36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8" y="36"/>
                  <a:pt x="108" y="36"/>
                  <a:pt x="108" y="36"/>
                </a:cubicBezTo>
                <a:cubicBezTo>
                  <a:pt x="108" y="38"/>
                  <a:pt x="110" y="40"/>
                  <a:pt x="112" y="40"/>
                </a:cubicBezTo>
                <a:cubicBezTo>
                  <a:pt x="114" y="40"/>
                  <a:pt x="116" y="38"/>
                  <a:pt x="116" y="36"/>
                </a:cubicBezTo>
                <a:cubicBezTo>
                  <a:pt x="116" y="24"/>
                  <a:pt x="116" y="24"/>
                  <a:pt x="116" y="24"/>
                </a:cubicBezTo>
                <a:cubicBezTo>
                  <a:pt x="136" y="24"/>
                  <a:pt x="136" y="24"/>
                  <a:pt x="136" y="24"/>
                </a:cubicBezTo>
                <a:lnTo>
                  <a:pt x="136" y="168"/>
                </a:lnTo>
                <a:close/>
                <a:moveTo>
                  <a:pt x="20" y="92"/>
                </a:moveTo>
                <a:cubicBezTo>
                  <a:pt x="20" y="94"/>
                  <a:pt x="22" y="96"/>
                  <a:pt x="24" y="96"/>
                </a:cubicBezTo>
                <a:cubicBezTo>
                  <a:pt x="120" y="96"/>
                  <a:pt x="120" y="96"/>
                  <a:pt x="120" y="96"/>
                </a:cubicBezTo>
                <a:cubicBezTo>
                  <a:pt x="122" y="96"/>
                  <a:pt x="124" y="94"/>
                  <a:pt x="124" y="92"/>
                </a:cubicBezTo>
                <a:cubicBezTo>
                  <a:pt x="124" y="90"/>
                  <a:pt x="122" y="88"/>
                  <a:pt x="120" y="88"/>
                </a:cubicBezTo>
                <a:cubicBezTo>
                  <a:pt x="24" y="88"/>
                  <a:pt x="24" y="88"/>
                  <a:pt x="24" y="88"/>
                </a:cubicBezTo>
                <a:cubicBezTo>
                  <a:pt x="22" y="88"/>
                  <a:pt x="20" y="90"/>
                  <a:pt x="20" y="92"/>
                </a:cubicBezTo>
                <a:close/>
                <a:moveTo>
                  <a:pt x="96" y="112"/>
                </a:moveTo>
                <a:cubicBezTo>
                  <a:pt x="24" y="112"/>
                  <a:pt x="24" y="112"/>
                  <a:pt x="24" y="112"/>
                </a:cubicBezTo>
                <a:cubicBezTo>
                  <a:pt x="22" y="112"/>
                  <a:pt x="20" y="114"/>
                  <a:pt x="20" y="116"/>
                </a:cubicBezTo>
                <a:cubicBezTo>
                  <a:pt x="20" y="118"/>
                  <a:pt x="22" y="120"/>
                  <a:pt x="24" y="120"/>
                </a:cubicBezTo>
                <a:cubicBezTo>
                  <a:pt x="96" y="120"/>
                  <a:pt x="96" y="120"/>
                  <a:pt x="96" y="120"/>
                </a:cubicBezTo>
                <a:cubicBezTo>
                  <a:pt x="98" y="120"/>
                  <a:pt x="100" y="118"/>
                  <a:pt x="100" y="116"/>
                </a:cubicBezTo>
                <a:cubicBezTo>
                  <a:pt x="100" y="114"/>
                  <a:pt x="98" y="112"/>
                  <a:pt x="96" y="1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9" name="Freeform 473"/>
          <p:cNvSpPr>
            <a:spLocks noEditPoints="1"/>
          </p:cNvSpPr>
          <p:nvPr/>
        </p:nvSpPr>
        <p:spPr bwMode="auto">
          <a:xfrm>
            <a:off x="4377864" y="2607695"/>
            <a:ext cx="391408" cy="479786"/>
          </a:xfrm>
          <a:custGeom>
            <a:avLst/>
            <a:gdLst>
              <a:gd name="T0" fmla="*/ 28 w 144"/>
              <a:gd name="T1" fmla="*/ 88 h 176"/>
              <a:gd name="T2" fmla="*/ 76 w 144"/>
              <a:gd name="T3" fmla="*/ 88 h 176"/>
              <a:gd name="T4" fmla="*/ 80 w 144"/>
              <a:gd name="T5" fmla="*/ 84 h 176"/>
              <a:gd name="T6" fmla="*/ 76 w 144"/>
              <a:gd name="T7" fmla="*/ 80 h 176"/>
              <a:gd name="T8" fmla="*/ 28 w 144"/>
              <a:gd name="T9" fmla="*/ 80 h 176"/>
              <a:gd name="T10" fmla="*/ 24 w 144"/>
              <a:gd name="T11" fmla="*/ 84 h 176"/>
              <a:gd name="T12" fmla="*/ 28 w 144"/>
              <a:gd name="T13" fmla="*/ 88 h 176"/>
              <a:gd name="T14" fmla="*/ 28 w 144"/>
              <a:gd name="T15" fmla="*/ 112 h 176"/>
              <a:gd name="T16" fmla="*/ 116 w 144"/>
              <a:gd name="T17" fmla="*/ 112 h 176"/>
              <a:gd name="T18" fmla="*/ 120 w 144"/>
              <a:gd name="T19" fmla="*/ 108 h 176"/>
              <a:gd name="T20" fmla="*/ 116 w 144"/>
              <a:gd name="T21" fmla="*/ 104 h 176"/>
              <a:gd name="T22" fmla="*/ 28 w 144"/>
              <a:gd name="T23" fmla="*/ 104 h 176"/>
              <a:gd name="T24" fmla="*/ 24 w 144"/>
              <a:gd name="T25" fmla="*/ 108 h 176"/>
              <a:gd name="T26" fmla="*/ 28 w 144"/>
              <a:gd name="T27" fmla="*/ 112 h 176"/>
              <a:gd name="T28" fmla="*/ 28 w 144"/>
              <a:gd name="T29" fmla="*/ 136 h 176"/>
              <a:gd name="T30" fmla="*/ 100 w 144"/>
              <a:gd name="T31" fmla="*/ 136 h 176"/>
              <a:gd name="T32" fmla="*/ 104 w 144"/>
              <a:gd name="T33" fmla="*/ 132 h 176"/>
              <a:gd name="T34" fmla="*/ 100 w 144"/>
              <a:gd name="T35" fmla="*/ 128 h 176"/>
              <a:gd name="T36" fmla="*/ 28 w 144"/>
              <a:gd name="T37" fmla="*/ 128 h 176"/>
              <a:gd name="T38" fmla="*/ 24 w 144"/>
              <a:gd name="T39" fmla="*/ 132 h 176"/>
              <a:gd name="T40" fmla="*/ 28 w 144"/>
              <a:gd name="T41" fmla="*/ 136 h 176"/>
              <a:gd name="T42" fmla="*/ 136 w 144"/>
              <a:gd name="T43" fmla="*/ 24 h 176"/>
              <a:gd name="T44" fmla="*/ 104 w 144"/>
              <a:gd name="T45" fmla="*/ 24 h 176"/>
              <a:gd name="T46" fmla="*/ 104 w 144"/>
              <a:gd name="T47" fmla="*/ 16 h 176"/>
              <a:gd name="T48" fmla="*/ 96 w 144"/>
              <a:gd name="T49" fmla="*/ 8 h 176"/>
              <a:gd name="T50" fmla="*/ 80 w 144"/>
              <a:gd name="T51" fmla="*/ 8 h 176"/>
              <a:gd name="T52" fmla="*/ 72 w 144"/>
              <a:gd name="T53" fmla="*/ 0 h 176"/>
              <a:gd name="T54" fmla="*/ 64 w 144"/>
              <a:gd name="T55" fmla="*/ 8 h 176"/>
              <a:gd name="T56" fmla="*/ 48 w 144"/>
              <a:gd name="T57" fmla="*/ 8 h 176"/>
              <a:gd name="T58" fmla="*/ 40 w 144"/>
              <a:gd name="T59" fmla="*/ 16 h 176"/>
              <a:gd name="T60" fmla="*/ 40 w 144"/>
              <a:gd name="T61" fmla="*/ 24 h 176"/>
              <a:gd name="T62" fmla="*/ 8 w 144"/>
              <a:gd name="T63" fmla="*/ 24 h 176"/>
              <a:gd name="T64" fmla="*/ 0 w 144"/>
              <a:gd name="T65" fmla="*/ 32 h 176"/>
              <a:gd name="T66" fmla="*/ 0 w 144"/>
              <a:gd name="T67" fmla="*/ 168 h 176"/>
              <a:gd name="T68" fmla="*/ 8 w 144"/>
              <a:gd name="T69" fmla="*/ 176 h 176"/>
              <a:gd name="T70" fmla="*/ 136 w 144"/>
              <a:gd name="T71" fmla="*/ 176 h 176"/>
              <a:gd name="T72" fmla="*/ 144 w 144"/>
              <a:gd name="T73" fmla="*/ 168 h 176"/>
              <a:gd name="T74" fmla="*/ 144 w 144"/>
              <a:gd name="T75" fmla="*/ 32 h 176"/>
              <a:gd name="T76" fmla="*/ 136 w 144"/>
              <a:gd name="T77" fmla="*/ 24 h 176"/>
              <a:gd name="T78" fmla="*/ 48 w 144"/>
              <a:gd name="T79" fmla="*/ 16 h 176"/>
              <a:gd name="T80" fmla="*/ 96 w 144"/>
              <a:gd name="T81" fmla="*/ 16 h 176"/>
              <a:gd name="T82" fmla="*/ 96 w 144"/>
              <a:gd name="T83" fmla="*/ 32 h 176"/>
              <a:gd name="T84" fmla="*/ 48 w 144"/>
              <a:gd name="T85" fmla="*/ 32 h 176"/>
              <a:gd name="T86" fmla="*/ 48 w 144"/>
              <a:gd name="T87" fmla="*/ 16 h 176"/>
              <a:gd name="T88" fmla="*/ 136 w 144"/>
              <a:gd name="T89" fmla="*/ 168 h 176"/>
              <a:gd name="T90" fmla="*/ 8 w 144"/>
              <a:gd name="T91" fmla="*/ 168 h 176"/>
              <a:gd name="T92" fmla="*/ 8 w 144"/>
              <a:gd name="T93" fmla="*/ 56 h 176"/>
              <a:gd name="T94" fmla="*/ 136 w 144"/>
              <a:gd name="T95" fmla="*/ 56 h 176"/>
              <a:gd name="T96" fmla="*/ 136 w 144"/>
              <a:gd name="T97" fmla="*/ 168 h 176"/>
              <a:gd name="T98" fmla="*/ 136 w 144"/>
              <a:gd name="T99" fmla="*/ 48 h 176"/>
              <a:gd name="T100" fmla="*/ 8 w 144"/>
              <a:gd name="T101" fmla="*/ 48 h 176"/>
              <a:gd name="T102" fmla="*/ 8 w 144"/>
              <a:gd name="T103" fmla="*/ 32 h 176"/>
              <a:gd name="T104" fmla="*/ 40 w 144"/>
              <a:gd name="T105" fmla="*/ 32 h 176"/>
              <a:gd name="T106" fmla="*/ 48 w 144"/>
              <a:gd name="T107" fmla="*/ 40 h 176"/>
              <a:gd name="T108" fmla="*/ 96 w 144"/>
              <a:gd name="T109" fmla="*/ 40 h 176"/>
              <a:gd name="T110" fmla="*/ 104 w 144"/>
              <a:gd name="T111" fmla="*/ 32 h 176"/>
              <a:gd name="T112" fmla="*/ 136 w 144"/>
              <a:gd name="T113" fmla="*/ 32 h 176"/>
              <a:gd name="T114" fmla="*/ 136 w 144"/>
              <a:gd name="T115" fmla="*/ 4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4" h="176">
                <a:moveTo>
                  <a:pt x="28" y="88"/>
                </a:moveTo>
                <a:cubicBezTo>
                  <a:pt x="76" y="88"/>
                  <a:pt x="76" y="88"/>
                  <a:pt x="76" y="88"/>
                </a:cubicBezTo>
                <a:cubicBezTo>
                  <a:pt x="78" y="88"/>
                  <a:pt x="80" y="86"/>
                  <a:pt x="80" y="84"/>
                </a:cubicBezTo>
                <a:cubicBezTo>
                  <a:pt x="80" y="82"/>
                  <a:pt x="78" y="80"/>
                  <a:pt x="76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26" y="80"/>
                  <a:pt x="24" y="82"/>
                  <a:pt x="24" y="84"/>
                </a:cubicBezTo>
                <a:cubicBezTo>
                  <a:pt x="24" y="86"/>
                  <a:pt x="26" y="88"/>
                  <a:pt x="28" y="88"/>
                </a:cubicBezTo>
                <a:close/>
                <a:moveTo>
                  <a:pt x="28" y="112"/>
                </a:moveTo>
                <a:cubicBezTo>
                  <a:pt x="116" y="112"/>
                  <a:pt x="116" y="112"/>
                  <a:pt x="116" y="112"/>
                </a:cubicBezTo>
                <a:cubicBezTo>
                  <a:pt x="118" y="112"/>
                  <a:pt x="120" y="110"/>
                  <a:pt x="120" y="108"/>
                </a:cubicBezTo>
                <a:cubicBezTo>
                  <a:pt x="120" y="106"/>
                  <a:pt x="118" y="104"/>
                  <a:pt x="116" y="104"/>
                </a:cubicBezTo>
                <a:cubicBezTo>
                  <a:pt x="28" y="104"/>
                  <a:pt x="28" y="104"/>
                  <a:pt x="28" y="104"/>
                </a:cubicBezTo>
                <a:cubicBezTo>
                  <a:pt x="26" y="104"/>
                  <a:pt x="24" y="106"/>
                  <a:pt x="24" y="108"/>
                </a:cubicBezTo>
                <a:cubicBezTo>
                  <a:pt x="24" y="110"/>
                  <a:pt x="26" y="112"/>
                  <a:pt x="28" y="112"/>
                </a:cubicBezTo>
                <a:close/>
                <a:moveTo>
                  <a:pt x="28" y="136"/>
                </a:moveTo>
                <a:cubicBezTo>
                  <a:pt x="100" y="136"/>
                  <a:pt x="100" y="136"/>
                  <a:pt x="100" y="136"/>
                </a:cubicBezTo>
                <a:cubicBezTo>
                  <a:pt x="102" y="136"/>
                  <a:pt x="104" y="134"/>
                  <a:pt x="104" y="132"/>
                </a:cubicBezTo>
                <a:cubicBezTo>
                  <a:pt x="104" y="130"/>
                  <a:pt x="102" y="128"/>
                  <a:pt x="100" y="128"/>
                </a:cubicBezTo>
                <a:cubicBezTo>
                  <a:pt x="28" y="128"/>
                  <a:pt x="28" y="128"/>
                  <a:pt x="28" y="128"/>
                </a:cubicBezTo>
                <a:cubicBezTo>
                  <a:pt x="26" y="128"/>
                  <a:pt x="24" y="130"/>
                  <a:pt x="24" y="132"/>
                </a:cubicBezTo>
                <a:cubicBezTo>
                  <a:pt x="24" y="134"/>
                  <a:pt x="26" y="136"/>
                  <a:pt x="28" y="136"/>
                </a:cubicBezTo>
                <a:close/>
                <a:moveTo>
                  <a:pt x="136" y="24"/>
                </a:moveTo>
                <a:cubicBezTo>
                  <a:pt x="104" y="24"/>
                  <a:pt x="104" y="24"/>
                  <a:pt x="104" y="24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2"/>
                  <a:pt x="100" y="8"/>
                  <a:pt x="96" y="8"/>
                </a:cubicBezTo>
                <a:cubicBezTo>
                  <a:pt x="80" y="8"/>
                  <a:pt x="80" y="8"/>
                  <a:pt x="80" y="8"/>
                </a:cubicBezTo>
                <a:cubicBezTo>
                  <a:pt x="80" y="4"/>
                  <a:pt x="76" y="0"/>
                  <a:pt x="72" y="0"/>
                </a:cubicBezTo>
                <a:cubicBezTo>
                  <a:pt x="68" y="0"/>
                  <a:pt x="64" y="4"/>
                  <a:pt x="64" y="8"/>
                </a:cubicBezTo>
                <a:cubicBezTo>
                  <a:pt x="48" y="8"/>
                  <a:pt x="48" y="8"/>
                  <a:pt x="48" y="8"/>
                </a:cubicBezTo>
                <a:cubicBezTo>
                  <a:pt x="44" y="8"/>
                  <a:pt x="40" y="12"/>
                  <a:pt x="40" y="16"/>
                </a:cubicBezTo>
                <a:cubicBezTo>
                  <a:pt x="40" y="24"/>
                  <a:pt x="40" y="24"/>
                  <a:pt x="40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4" y="24"/>
                  <a:pt x="0" y="28"/>
                  <a:pt x="0" y="32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172"/>
                  <a:pt x="4" y="176"/>
                  <a:pt x="8" y="176"/>
                </a:cubicBezTo>
                <a:cubicBezTo>
                  <a:pt x="136" y="176"/>
                  <a:pt x="136" y="176"/>
                  <a:pt x="136" y="176"/>
                </a:cubicBezTo>
                <a:cubicBezTo>
                  <a:pt x="140" y="176"/>
                  <a:pt x="144" y="172"/>
                  <a:pt x="144" y="168"/>
                </a:cubicBezTo>
                <a:cubicBezTo>
                  <a:pt x="144" y="32"/>
                  <a:pt x="144" y="32"/>
                  <a:pt x="144" y="32"/>
                </a:cubicBezTo>
                <a:cubicBezTo>
                  <a:pt x="144" y="28"/>
                  <a:pt x="140" y="24"/>
                  <a:pt x="136" y="24"/>
                </a:cubicBezTo>
                <a:close/>
                <a:moveTo>
                  <a:pt x="48" y="16"/>
                </a:moveTo>
                <a:cubicBezTo>
                  <a:pt x="96" y="16"/>
                  <a:pt x="96" y="16"/>
                  <a:pt x="96" y="16"/>
                </a:cubicBezTo>
                <a:cubicBezTo>
                  <a:pt x="96" y="32"/>
                  <a:pt x="96" y="32"/>
                  <a:pt x="96" y="32"/>
                </a:cubicBezTo>
                <a:cubicBezTo>
                  <a:pt x="48" y="32"/>
                  <a:pt x="48" y="32"/>
                  <a:pt x="48" y="32"/>
                </a:cubicBezTo>
                <a:lnTo>
                  <a:pt x="48" y="16"/>
                </a:lnTo>
                <a:close/>
                <a:moveTo>
                  <a:pt x="136" y="168"/>
                </a:moveTo>
                <a:cubicBezTo>
                  <a:pt x="8" y="168"/>
                  <a:pt x="8" y="168"/>
                  <a:pt x="8" y="168"/>
                </a:cubicBezTo>
                <a:cubicBezTo>
                  <a:pt x="8" y="56"/>
                  <a:pt x="8" y="56"/>
                  <a:pt x="8" y="56"/>
                </a:cubicBezTo>
                <a:cubicBezTo>
                  <a:pt x="136" y="56"/>
                  <a:pt x="136" y="56"/>
                  <a:pt x="136" y="56"/>
                </a:cubicBezTo>
                <a:lnTo>
                  <a:pt x="136" y="168"/>
                </a:lnTo>
                <a:close/>
                <a:moveTo>
                  <a:pt x="136" y="48"/>
                </a:moveTo>
                <a:cubicBezTo>
                  <a:pt x="8" y="48"/>
                  <a:pt x="8" y="48"/>
                  <a:pt x="8" y="48"/>
                </a:cubicBezTo>
                <a:cubicBezTo>
                  <a:pt x="8" y="32"/>
                  <a:pt x="8" y="32"/>
                  <a:pt x="8" y="32"/>
                </a:cubicBezTo>
                <a:cubicBezTo>
                  <a:pt x="40" y="32"/>
                  <a:pt x="40" y="32"/>
                  <a:pt x="40" y="32"/>
                </a:cubicBezTo>
                <a:cubicBezTo>
                  <a:pt x="40" y="36"/>
                  <a:pt x="44" y="40"/>
                  <a:pt x="48" y="40"/>
                </a:cubicBezTo>
                <a:cubicBezTo>
                  <a:pt x="96" y="40"/>
                  <a:pt x="96" y="40"/>
                  <a:pt x="96" y="40"/>
                </a:cubicBezTo>
                <a:cubicBezTo>
                  <a:pt x="100" y="40"/>
                  <a:pt x="104" y="36"/>
                  <a:pt x="104" y="32"/>
                </a:cubicBezTo>
                <a:cubicBezTo>
                  <a:pt x="136" y="32"/>
                  <a:pt x="136" y="32"/>
                  <a:pt x="136" y="32"/>
                </a:cubicBezTo>
                <a:lnTo>
                  <a:pt x="136" y="4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0" name="Freeform 474"/>
          <p:cNvSpPr/>
          <p:nvPr/>
        </p:nvSpPr>
        <p:spPr bwMode="auto">
          <a:xfrm>
            <a:off x="5312303" y="2687791"/>
            <a:ext cx="492416" cy="328275"/>
          </a:xfrm>
          <a:custGeom>
            <a:avLst/>
            <a:gdLst>
              <a:gd name="T0" fmla="*/ 176 w 176"/>
              <a:gd name="T1" fmla="*/ 4 h 120"/>
              <a:gd name="T2" fmla="*/ 172 w 176"/>
              <a:gd name="T3" fmla="*/ 0 h 120"/>
              <a:gd name="T4" fmla="*/ 169 w 176"/>
              <a:gd name="T5" fmla="*/ 1 h 120"/>
              <a:gd name="T6" fmla="*/ 169 w 176"/>
              <a:gd name="T7" fmla="*/ 1 h 120"/>
              <a:gd name="T8" fmla="*/ 64 w 176"/>
              <a:gd name="T9" fmla="*/ 110 h 120"/>
              <a:gd name="T10" fmla="*/ 7 w 176"/>
              <a:gd name="T11" fmla="*/ 53 h 120"/>
              <a:gd name="T12" fmla="*/ 4 w 176"/>
              <a:gd name="T13" fmla="*/ 52 h 120"/>
              <a:gd name="T14" fmla="*/ 0 w 176"/>
              <a:gd name="T15" fmla="*/ 56 h 120"/>
              <a:gd name="T16" fmla="*/ 1 w 176"/>
              <a:gd name="T17" fmla="*/ 59 h 120"/>
              <a:gd name="T18" fmla="*/ 61 w 176"/>
              <a:gd name="T19" fmla="*/ 119 h 120"/>
              <a:gd name="T20" fmla="*/ 64 w 176"/>
              <a:gd name="T21" fmla="*/ 120 h 120"/>
              <a:gd name="T22" fmla="*/ 67 w 176"/>
              <a:gd name="T23" fmla="*/ 119 h 120"/>
              <a:gd name="T24" fmla="*/ 67 w 176"/>
              <a:gd name="T25" fmla="*/ 119 h 120"/>
              <a:gd name="T26" fmla="*/ 175 w 176"/>
              <a:gd name="T27" fmla="*/ 7 h 120"/>
              <a:gd name="T28" fmla="*/ 175 w 176"/>
              <a:gd name="T29" fmla="*/ 7 h 120"/>
              <a:gd name="T30" fmla="*/ 176 w 176"/>
              <a:gd name="T31" fmla="*/ 4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20">
                <a:moveTo>
                  <a:pt x="176" y="4"/>
                </a:moveTo>
                <a:cubicBezTo>
                  <a:pt x="176" y="2"/>
                  <a:pt x="174" y="0"/>
                  <a:pt x="172" y="0"/>
                </a:cubicBezTo>
                <a:cubicBezTo>
                  <a:pt x="171" y="0"/>
                  <a:pt x="170" y="0"/>
                  <a:pt x="169" y="1"/>
                </a:cubicBezTo>
                <a:cubicBezTo>
                  <a:pt x="169" y="1"/>
                  <a:pt x="169" y="1"/>
                  <a:pt x="169" y="1"/>
                </a:cubicBezTo>
                <a:cubicBezTo>
                  <a:pt x="64" y="110"/>
                  <a:pt x="64" y="110"/>
                  <a:pt x="64" y="110"/>
                </a:cubicBezTo>
                <a:cubicBezTo>
                  <a:pt x="7" y="53"/>
                  <a:pt x="7" y="53"/>
                  <a:pt x="7" y="53"/>
                </a:cubicBezTo>
                <a:cubicBezTo>
                  <a:pt x="6" y="52"/>
                  <a:pt x="5" y="52"/>
                  <a:pt x="4" y="52"/>
                </a:cubicBezTo>
                <a:cubicBezTo>
                  <a:pt x="2" y="52"/>
                  <a:pt x="0" y="54"/>
                  <a:pt x="0" y="56"/>
                </a:cubicBezTo>
                <a:cubicBezTo>
                  <a:pt x="0" y="57"/>
                  <a:pt x="0" y="58"/>
                  <a:pt x="1" y="59"/>
                </a:cubicBezTo>
                <a:cubicBezTo>
                  <a:pt x="61" y="119"/>
                  <a:pt x="61" y="119"/>
                  <a:pt x="61" y="119"/>
                </a:cubicBezTo>
                <a:cubicBezTo>
                  <a:pt x="62" y="120"/>
                  <a:pt x="63" y="120"/>
                  <a:pt x="64" y="120"/>
                </a:cubicBezTo>
                <a:cubicBezTo>
                  <a:pt x="65" y="120"/>
                  <a:pt x="66" y="120"/>
                  <a:pt x="67" y="119"/>
                </a:cubicBezTo>
                <a:cubicBezTo>
                  <a:pt x="67" y="119"/>
                  <a:pt x="67" y="119"/>
                  <a:pt x="67" y="119"/>
                </a:cubicBezTo>
                <a:cubicBezTo>
                  <a:pt x="175" y="7"/>
                  <a:pt x="175" y="7"/>
                  <a:pt x="175" y="7"/>
                </a:cubicBezTo>
                <a:cubicBezTo>
                  <a:pt x="175" y="7"/>
                  <a:pt x="175" y="7"/>
                  <a:pt x="175" y="7"/>
                </a:cubicBezTo>
                <a:cubicBezTo>
                  <a:pt x="176" y="6"/>
                  <a:pt x="176" y="5"/>
                  <a:pt x="176" y="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1" name="Freeform 475"/>
          <p:cNvSpPr>
            <a:spLocks noEditPoints="1"/>
          </p:cNvSpPr>
          <p:nvPr/>
        </p:nvSpPr>
        <p:spPr bwMode="auto">
          <a:xfrm>
            <a:off x="6300141" y="2607695"/>
            <a:ext cx="479785" cy="479785"/>
          </a:xfrm>
          <a:custGeom>
            <a:avLst/>
            <a:gdLst>
              <a:gd name="T0" fmla="*/ 88 w 176"/>
              <a:gd name="T1" fmla="*/ 110 h 176"/>
              <a:gd name="T2" fmla="*/ 51 w 176"/>
              <a:gd name="T3" fmla="*/ 73 h 176"/>
              <a:gd name="T4" fmla="*/ 48 w 176"/>
              <a:gd name="T5" fmla="*/ 72 h 176"/>
              <a:gd name="T6" fmla="*/ 44 w 176"/>
              <a:gd name="T7" fmla="*/ 76 h 176"/>
              <a:gd name="T8" fmla="*/ 45 w 176"/>
              <a:gd name="T9" fmla="*/ 79 h 176"/>
              <a:gd name="T10" fmla="*/ 85 w 176"/>
              <a:gd name="T11" fmla="*/ 119 h 176"/>
              <a:gd name="T12" fmla="*/ 88 w 176"/>
              <a:gd name="T13" fmla="*/ 120 h 176"/>
              <a:gd name="T14" fmla="*/ 91 w 176"/>
              <a:gd name="T15" fmla="*/ 119 h 176"/>
              <a:gd name="T16" fmla="*/ 91 w 176"/>
              <a:gd name="T17" fmla="*/ 119 h 176"/>
              <a:gd name="T18" fmla="*/ 158 w 176"/>
              <a:gd name="T19" fmla="*/ 49 h 176"/>
              <a:gd name="T20" fmla="*/ 158 w 176"/>
              <a:gd name="T21" fmla="*/ 49 h 176"/>
              <a:gd name="T22" fmla="*/ 163 w 176"/>
              <a:gd name="T23" fmla="*/ 43 h 176"/>
              <a:gd name="T24" fmla="*/ 163 w 176"/>
              <a:gd name="T25" fmla="*/ 43 h 176"/>
              <a:gd name="T26" fmla="*/ 175 w 176"/>
              <a:gd name="T27" fmla="*/ 31 h 176"/>
              <a:gd name="T28" fmla="*/ 175 w 176"/>
              <a:gd name="T29" fmla="*/ 31 h 176"/>
              <a:gd name="T30" fmla="*/ 176 w 176"/>
              <a:gd name="T31" fmla="*/ 28 h 176"/>
              <a:gd name="T32" fmla="*/ 172 w 176"/>
              <a:gd name="T33" fmla="*/ 24 h 176"/>
              <a:gd name="T34" fmla="*/ 169 w 176"/>
              <a:gd name="T35" fmla="*/ 25 h 176"/>
              <a:gd name="T36" fmla="*/ 169 w 176"/>
              <a:gd name="T37" fmla="*/ 25 h 176"/>
              <a:gd name="T38" fmla="*/ 159 w 176"/>
              <a:gd name="T39" fmla="*/ 36 h 176"/>
              <a:gd name="T40" fmla="*/ 159 w 176"/>
              <a:gd name="T41" fmla="*/ 36 h 176"/>
              <a:gd name="T42" fmla="*/ 153 w 176"/>
              <a:gd name="T43" fmla="*/ 42 h 176"/>
              <a:gd name="T44" fmla="*/ 153 w 176"/>
              <a:gd name="T45" fmla="*/ 42 h 176"/>
              <a:gd name="T46" fmla="*/ 88 w 176"/>
              <a:gd name="T47" fmla="*/ 110 h 176"/>
              <a:gd name="T48" fmla="*/ 169 w 176"/>
              <a:gd name="T49" fmla="*/ 54 h 176"/>
              <a:gd name="T50" fmla="*/ 163 w 176"/>
              <a:gd name="T51" fmla="*/ 54 h 176"/>
              <a:gd name="T52" fmla="*/ 162 w 176"/>
              <a:gd name="T53" fmla="*/ 58 h 176"/>
              <a:gd name="T54" fmla="*/ 162 w 176"/>
              <a:gd name="T55" fmla="*/ 58 h 176"/>
              <a:gd name="T56" fmla="*/ 168 w 176"/>
              <a:gd name="T57" fmla="*/ 88 h 176"/>
              <a:gd name="T58" fmla="*/ 88 w 176"/>
              <a:gd name="T59" fmla="*/ 168 h 176"/>
              <a:gd name="T60" fmla="*/ 8 w 176"/>
              <a:gd name="T61" fmla="*/ 88 h 176"/>
              <a:gd name="T62" fmla="*/ 88 w 176"/>
              <a:gd name="T63" fmla="*/ 8 h 176"/>
              <a:gd name="T64" fmla="*/ 146 w 176"/>
              <a:gd name="T65" fmla="*/ 32 h 176"/>
              <a:gd name="T66" fmla="*/ 146 w 176"/>
              <a:gd name="T67" fmla="*/ 32 h 176"/>
              <a:gd name="T68" fmla="*/ 151 w 176"/>
              <a:gd name="T69" fmla="*/ 32 h 176"/>
              <a:gd name="T70" fmla="*/ 151 w 176"/>
              <a:gd name="T71" fmla="*/ 27 h 176"/>
              <a:gd name="T72" fmla="*/ 151 w 176"/>
              <a:gd name="T73" fmla="*/ 26 h 176"/>
              <a:gd name="T74" fmla="*/ 88 w 176"/>
              <a:gd name="T75" fmla="*/ 0 h 176"/>
              <a:gd name="T76" fmla="*/ 0 w 176"/>
              <a:gd name="T77" fmla="*/ 88 h 176"/>
              <a:gd name="T78" fmla="*/ 88 w 176"/>
              <a:gd name="T79" fmla="*/ 176 h 176"/>
              <a:gd name="T80" fmla="*/ 176 w 176"/>
              <a:gd name="T81" fmla="*/ 88 h 176"/>
              <a:gd name="T82" fmla="*/ 170 w 176"/>
              <a:gd name="T83" fmla="*/ 56 h 176"/>
              <a:gd name="T84" fmla="*/ 169 w 176"/>
              <a:gd name="T85" fmla="*/ 5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76" h="176">
                <a:moveTo>
                  <a:pt x="88" y="110"/>
                </a:moveTo>
                <a:cubicBezTo>
                  <a:pt x="51" y="73"/>
                  <a:pt x="51" y="73"/>
                  <a:pt x="51" y="73"/>
                </a:cubicBezTo>
                <a:cubicBezTo>
                  <a:pt x="50" y="72"/>
                  <a:pt x="49" y="72"/>
                  <a:pt x="48" y="72"/>
                </a:cubicBezTo>
                <a:cubicBezTo>
                  <a:pt x="46" y="72"/>
                  <a:pt x="44" y="74"/>
                  <a:pt x="44" y="76"/>
                </a:cubicBezTo>
                <a:cubicBezTo>
                  <a:pt x="44" y="77"/>
                  <a:pt x="44" y="78"/>
                  <a:pt x="45" y="79"/>
                </a:cubicBezTo>
                <a:cubicBezTo>
                  <a:pt x="85" y="119"/>
                  <a:pt x="85" y="119"/>
                  <a:pt x="85" y="119"/>
                </a:cubicBezTo>
                <a:cubicBezTo>
                  <a:pt x="86" y="120"/>
                  <a:pt x="87" y="120"/>
                  <a:pt x="88" y="120"/>
                </a:cubicBezTo>
                <a:cubicBezTo>
                  <a:pt x="89" y="120"/>
                  <a:pt x="90" y="120"/>
                  <a:pt x="91" y="119"/>
                </a:cubicBezTo>
                <a:cubicBezTo>
                  <a:pt x="91" y="119"/>
                  <a:pt x="91" y="119"/>
                  <a:pt x="91" y="119"/>
                </a:cubicBezTo>
                <a:cubicBezTo>
                  <a:pt x="158" y="49"/>
                  <a:pt x="158" y="49"/>
                  <a:pt x="158" y="49"/>
                </a:cubicBezTo>
                <a:cubicBezTo>
                  <a:pt x="158" y="49"/>
                  <a:pt x="158" y="49"/>
                  <a:pt x="158" y="49"/>
                </a:cubicBezTo>
                <a:cubicBezTo>
                  <a:pt x="163" y="43"/>
                  <a:pt x="163" y="43"/>
                  <a:pt x="163" y="43"/>
                </a:cubicBezTo>
                <a:cubicBezTo>
                  <a:pt x="163" y="43"/>
                  <a:pt x="163" y="43"/>
                  <a:pt x="163" y="43"/>
                </a:cubicBezTo>
                <a:cubicBezTo>
                  <a:pt x="175" y="31"/>
                  <a:pt x="175" y="31"/>
                  <a:pt x="175" y="31"/>
                </a:cubicBezTo>
                <a:cubicBezTo>
                  <a:pt x="175" y="31"/>
                  <a:pt x="175" y="31"/>
                  <a:pt x="175" y="31"/>
                </a:cubicBezTo>
                <a:cubicBezTo>
                  <a:pt x="176" y="30"/>
                  <a:pt x="176" y="29"/>
                  <a:pt x="176" y="28"/>
                </a:cubicBezTo>
                <a:cubicBezTo>
                  <a:pt x="176" y="26"/>
                  <a:pt x="174" y="24"/>
                  <a:pt x="172" y="24"/>
                </a:cubicBezTo>
                <a:cubicBezTo>
                  <a:pt x="171" y="24"/>
                  <a:pt x="170" y="24"/>
                  <a:pt x="169" y="25"/>
                </a:cubicBezTo>
                <a:cubicBezTo>
                  <a:pt x="169" y="25"/>
                  <a:pt x="169" y="25"/>
                  <a:pt x="169" y="25"/>
                </a:cubicBezTo>
                <a:cubicBezTo>
                  <a:pt x="159" y="36"/>
                  <a:pt x="159" y="36"/>
                  <a:pt x="159" y="36"/>
                </a:cubicBezTo>
                <a:cubicBezTo>
                  <a:pt x="159" y="36"/>
                  <a:pt x="159" y="36"/>
                  <a:pt x="159" y="36"/>
                </a:cubicBezTo>
                <a:cubicBezTo>
                  <a:pt x="153" y="42"/>
                  <a:pt x="153" y="42"/>
                  <a:pt x="153" y="42"/>
                </a:cubicBezTo>
                <a:cubicBezTo>
                  <a:pt x="153" y="42"/>
                  <a:pt x="153" y="42"/>
                  <a:pt x="153" y="42"/>
                </a:cubicBezTo>
                <a:lnTo>
                  <a:pt x="88" y="110"/>
                </a:lnTo>
                <a:close/>
                <a:moveTo>
                  <a:pt x="169" y="54"/>
                </a:moveTo>
                <a:cubicBezTo>
                  <a:pt x="167" y="53"/>
                  <a:pt x="165" y="53"/>
                  <a:pt x="163" y="54"/>
                </a:cubicBezTo>
                <a:cubicBezTo>
                  <a:pt x="162" y="55"/>
                  <a:pt x="162" y="57"/>
                  <a:pt x="162" y="58"/>
                </a:cubicBezTo>
                <a:cubicBezTo>
                  <a:pt x="162" y="58"/>
                  <a:pt x="162" y="58"/>
                  <a:pt x="162" y="58"/>
                </a:cubicBezTo>
                <a:cubicBezTo>
                  <a:pt x="166" y="68"/>
                  <a:pt x="168" y="78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11" y="8"/>
                  <a:pt x="131" y="17"/>
                  <a:pt x="146" y="32"/>
                </a:cubicBezTo>
                <a:cubicBezTo>
                  <a:pt x="146" y="32"/>
                  <a:pt x="146" y="32"/>
                  <a:pt x="146" y="32"/>
                </a:cubicBezTo>
                <a:cubicBezTo>
                  <a:pt x="147" y="34"/>
                  <a:pt x="150" y="34"/>
                  <a:pt x="151" y="32"/>
                </a:cubicBezTo>
                <a:cubicBezTo>
                  <a:pt x="153" y="31"/>
                  <a:pt x="153" y="28"/>
                  <a:pt x="151" y="27"/>
                </a:cubicBezTo>
                <a:cubicBezTo>
                  <a:pt x="151" y="26"/>
                  <a:pt x="151" y="26"/>
                  <a:pt x="151" y="26"/>
                </a:cubicBezTo>
                <a:cubicBezTo>
                  <a:pt x="135" y="10"/>
                  <a:pt x="113" y="0"/>
                  <a:pt x="88" y="0"/>
                </a:cubicBez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77"/>
                  <a:pt x="174" y="66"/>
                  <a:pt x="170" y="56"/>
                </a:cubicBezTo>
                <a:cubicBezTo>
                  <a:pt x="170" y="55"/>
                  <a:pt x="169" y="55"/>
                  <a:pt x="169" y="5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2" name="Freeform 476"/>
          <p:cNvSpPr/>
          <p:nvPr/>
        </p:nvSpPr>
        <p:spPr bwMode="auto">
          <a:xfrm>
            <a:off x="7328022" y="2647746"/>
            <a:ext cx="391408" cy="404030"/>
          </a:xfrm>
          <a:custGeom>
            <a:avLst/>
            <a:gdLst>
              <a:gd name="T0" fmla="*/ 78 w 144"/>
              <a:gd name="T1" fmla="*/ 72 h 144"/>
              <a:gd name="T2" fmla="*/ 143 w 144"/>
              <a:gd name="T3" fmla="*/ 7 h 144"/>
              <a:gd name="T4" fmla="*/ 144 w 144"/>
              <a:gd name="T5" fmla="*/ 4 h 144"/>
              <a:gd name="T6" fmla="*/ 140 w 144"/>
              <a:gd name="T7" fmla="*/ 0 h 144"/>
              <a:gd name="T8" fmla="*/ 137 w 144"/>
              <a:gd name="T9" fmla="*/ 1 h 144"/>
              <a:gd name="T10" fmla="*/ 72 w 144"/>
              <a:gd name="T11" fmla="*/ 66 h 144"/>
              <a:gd name="T12" fmla="*/ 7 w 144"/>
              <a:gd name="T13" fmla="*/ 1 h 144"/>
              <a:gd name="T14" fmla="*/ 4 w 144"/>
              <a:gd name="T15" fmla="*/ 0 h 144"/>
              <a:gd name="T16" fmla="*/ 0 w 144"/>
              <a:gd name="T17" fmla="*/ 4 h 144"/>
              <a:gd name="T18" fmla="*/ 1 w 144"/>
              <a:gd name="T19" fmla="*/ 7 h 144"/>
              <a:gd name="T20" fmla="*/ 66 w 144"/>
              <a:gd name="T21" fmla="*/ 72 h 144"/>
              <a:gd name="T22" fmla="*/ 1 w 144"/>
              <a:gd name="T23" fmla="*/ 137 h 144"/>
              <a:gd name="T24" fmla="*/ 0 w 144"/>
              <a:gd name="T25" fmla="*/ 140 h 144"/>
              <a:gd name="T26" fmla="*/ 4 w 144"/>
              <a:gd name="T27" fmla="*/ 144 h 144"/>
              <a:gd name="T28" fmla="*/ 7 w 144"/>
              <a:gd name="T29" fmla="*/ 143 h 144"/>
              <a:gd name="T30" fmla="*/ 72 w 144"/>
              <a:gd name="T31" fmla="*/ 78 h 144"/>
              <a:gd name="T32" fmla="*/ 137 w 144"/>
              <a:gd name="T33" fmla="*/ 143 h 144"/>
              <a:gd name="T34" fmla="*/ 140 w 144"/>
              <a:gd name="T35" fmla="*/ 144 h 144"/>
              <a:gd name="T36" fmla="*/ 144 w 144"/>
              <a:gd name="T37" fmla="*/ 140 h 144"/>
              <a:gd name="T38" fmla="*/ 143 w 144"/>
              <a:gd name="T39" fmla="*/ 137 h 144"/>
              <a:gd name="T40" fmla="*/ 78 w 144"/>
              <a:gd name="T41" fmla="*/ 72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4" h="144">
                <a:moveTo>
                  <a:pt x="78" y="72"/>
                </a:moveTo>
                <a:cubicBezTo>
                  <a:pt x="143" y="7"/>
                  <a:pt x="143" y="7"/>
                  <a:pt x="143" y="7"/>
                </a:cubicBezTo>
                <a:cubicBezTo>
                  <a:pt x="144" y="6"/>
                  <a:pt x="144" y="5"/>
                  <a:pt x="144" y="4"/>
                </a:cubicBezTo>
                <a:cubicBezTo>
                  <a:pt x="144" y="2"/>
                  <a:pt x="142" y="0"/>
                  <a:pt x="140" y="0"/>
                </a:cubicBezTo>
                <a:cubicBezTo>
                  <a:pt x="139" y="0"/>
                  <a:pt x="138" y="0"/>
                  <a:pt x="137" y="1"/>
                </a:cubicBezTo>
                <a:cubicBezTo>
                  <a:pt x="72" y="66"/>
                  <a:pt x="72" y="66"/>
                  <a:pt x="72" y="66"/>
                </a:cubicBezTo>
                <a:cubicBezTo>
                  <a:pt x="7" y="1"/>
                  <a:pt x="7" y="1"/>
                  <a:pt x="7" y="1"/>
                </a:cubicBezTo>
                <a:cubicBezTo>
                  <a:pt x="6" y="0"/>
                  <a:pt x="5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5"/>
                  <a:pt x="0" y="6"/>
                  <a:pt x="1" y="7"/>
                </a:cubicBezTo>
                <a:cubicBezTo>
                  <a:pt x="66" y="72"/>
                  <a:pt x="66" y="72"/>
                  <a:pt x="66" y="72"/>
                </a:cubicBezTo>
                <a:cubicBezTo>
                  <a:pt x="1" y="137"/>
                  <a:pt x="1" y="137"/>
                  <a:pt x="1" y="137"/>
                </a:cubicBezTo>
                <a:cubicBezTo>
                  <a:pt x="0" y="138"/>
                  <a:pt x="0" y="139"/>
                  <a:pt x="0" y="140"/>
                </a:cubicBezTo>
                <a:cubicBezTo>
                  <a:pt x="0" y="142"/>
                  <a:pt x="2" y="144"/>
                  <a:pt x="4" y="144"/>
                </a:cubicBezTo>
                <a:cubicBezTo>
                  <a:pt x="5" y="144"/>
                  <a:pt x="6" y="144"/>
                  <a:pt x="7" y="143"/>
                </a:cubicBezTo>
                <a:cubicBezTo>
                  <a:pt x="72" y="78"/>
                  <a:pt x="72" y="78"/>
                  <a:pt x="72" y="78"/>
                </a:cubicBezTo>
                <a:cubicBezTo>
                  <a:pt x="137" y="143"/>
                  <a:pt x="137" y="143"/>
                  <a:pt x="137" y="143"/>
                </a:cubicBezTo>
                <a:cubicBezTo>
                  <a:pt x="138" y="144"/>
                  <a:pt x="139" y="144"/>
                  <a:pt x="140" y="144"/>
                </a:cubicBezTo>
                <a:cubicBezTo>
                  <a:pt x="142" y="144"/>
                  <a:pt x="144" y="142"/>
                  <a:pt x="144" y="140"/>
                </a:cubicBezTo>
                <a:cubicBezTo>
                  <a:pt x="144" y="139"/>
                  <a:pt x="144" y="138"/>
                  <a:pt x="143" y="137"/>
                </a:cubicBezTo>
                <a:lnTo>
                  <a:pt x="78" y="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3" name="Freeform 477"/>
          <p:cNvSpPr>
            <a:spLocks noEditPoints="1"/>
          </p:cNvSpPr>
          <p:nvPr/>
        </p:nvSpPr>
        <p:spPr bwMode="auto">
          <a:xfrm>
            <a:off x="8262461" y="2607695"/>
            <a:ext cx="492416" cy="479785"/>
          </a:xfrm>
          <a:custGeom>
            <a:avLst/>
            <a:gdLst>
              <a:gd name="T0" fmla="*/ 24 w 176"/>
              <a:gd name="T1" fmla="*/ 72 h 176"/>
              <a:gd name="T2" fmla="*/ 16 w 176"/>
              <a:gd name="T3" fmla="*/ 64 h 176"/>
              <a:gd name="T4" fmla="*/ 16 w 176"/>
              <a:gd name="T5" fmla="*/ 40 h 176"/>
              <a:gd name="T6" fmla="*/ 24 w 176"/>
              <a:gd name="T7" fmla="*/ 32 h 176"/>
              <a:gd name="T8" fmla="*/ 16 w 176"/>
              <a:gd name="T9" fmla="*/ 40 h 176"/>
              <a:gd name="T10" fmla="*/ 24 w 176"/>
              <a:gd name="T11" fmla="*/ 56 h 176"/>
              <a:gd name="T12" fmla="*/ 16 w 176"/>
              <a:gd name="T13" fmla="*/ 48 h 176"/>
              <a:gd name="T14" fmla="*/ 24 w 176"/>
              <a:gd name="T15" fmla="*/ 104 h 176"/>
              <a:gd name="T16" fmla="*/ 16 w 176"/>
              <a:gd name="T17" fmla="*/ 112 h 176"/>
              <a:gd name="T18" fmla="*/ 24 w 176"/>
              <a:gd name="T19" fmla="*/ 104 h 176"/>
              <a:gd name="T20" fmla="*/ 16 w 176"/>
              <a:gd name="T21" fmla="*/ 120 h 176"/>
              <a:gd name="T22" fmla="*/ 24 w 176"/>
              <a:gd name="T23" fmla="*/ 128 h 176"/>
              <a:gd name="T24" fmla="*/ 16 w 176"/>
              <a:gd name="T25" fmla="*/ 24 h 176"/>
              <a:gd name="T26" fmla="*/ 24 w 176"/>
              <a:gd name="T27" fmla="*/ 16 h 176"/>
              <a:gd name="T28" fmla="*/ 16 w 176"/>
              <a:gd name="T29" fmla="*/ 24 h 176"/>
              <a:gd name="T30" fmla="*/ 16 w 176"/>
              <a:gd name="T31" fmla="*/ 136 h 176"/>
              <a:gd name="T32" fmla="*/ 24 w 176"/>
              <a:gd name="T33" fmla="*/ 144 h 176"/>
              <a:gd name="T34" fmla="*/ 24 w 176"/>
              <a:gd name="T35" fmla="*/ 152 h 176"/>
              <a:gd name="T36" fmla="*/ 16 w 176"/>
              <a:gd name="T37" fmla="*/ 160 h 176"/>
              <a:gd name="T38" fmla="*/ 24 w 176"/>
              <a:gd name="T39" fmla="*/ 152 h 176"/>
              <a:gd name="T40" fmla="*/ 152 w 176"/>
              <a:gd name="T41" fmla="*/ 152 h 176"/>
              <a:gd name="T42" fmla="*/ 160 w 176"/>
              <a:gd name="T43" fmla="*/ 160 h 176"/>
              <a:gd name="T44" fmla="*/ 160 w 176"/>
              <a:gd name="T45" fmla="*/ 136 h 176"/>
              <a:gd name="T46" fmla="*/ 152 w 176"/>
              <a:gd name="T47" fmla="*/ 144 h 176"/>
              <a:gd name="T48" fmla="*/ 160 w 176"/>
              <a:gd name="T49" fmla="*/ 136 h 176"/>
              <a:gd name="T50" fmla="*/ 160 w 176"/>
              <a:gd name="T51" fmla="*/ 72 h 176"/>
              <a:gd name="T52" fmla="*/ 152 w 176"/>
              <a:gd name="T53" fmla="*/ 64 h 176"/>
              <a:gd name="T54" fmla="*/ 152 w 176"/>
              <a:gd name="T55" fmla="*/ 56 h 176"/>
              <a:gd name="T56" fmla="*/ 160 w 176"/>
              <a:gd name="T57" fmla="*/ 48 h 176"/>
              <a:gd name="T58" fmla="*/ 152 w 176"/>
              <a:gd name="T59" fmla="*/ 56 h 176"/>
              <a:gd name="T60" fmla="*/ 152 w 176"/>
              <a:gd name="T61" fmla="*/ 120 h 176"/>
              <a:gd name="T62" fmla="*/ 160 w 176"/>
              <a:gd name="T63" fmla="*/ 128 h 176"/>
              <a:gd name="T64" fmla="*/ 160 w 176"/>
              <a:gd name="T65" fmla="*/ 0 h 176"/>
              <a:gd name="T66" fmla="*/ 0 w 176"/>
              <a:gd name="T67" fmla="*/ 16 h 176"/>
              <a:gd name="T68" fmla="*/ 16 w 176"/>
              <a:gd name="T69" fmla="*/ 176 h 176"/>
              <a:gd name="T70" fmla="*/ 176 w 176"/>
              <a:gd name="T71" fmla="*/ 160 h 176"/>
              <a:gd name="T72" fmla="*/ 160 w 176"/>
              <a:gd name="T73" fmla="*/ 0 h 176"/>
              <a:gd name="T74" fmla="*/ 16 w 176"/>
              <a:gd name="T75" fmla="*/ 168 h 176"/>
              <a:gd name="T76" fmla="*/ 8 w 176"/>
              <a:gd name="T77" fmla="*/ 92 h 176"/>
              <a:gd name="T78" fmla="*/ 32 w 176"/>
              <a:gd name="T79" fmla="*/ 168 h 176"/>
              <a:gd name="T80" fmla="*/ 8 w 176"/>
              <a:gd name="T81" fmla="*/ 84 h 176"/>
              <a:gd name="T82" fmla="*/ 16 w 176"/>
              <a:gd name="T83" fmla="*/ 8 h 176"/>
              <a:gd name="T84" fmla="*/ 32 w 176"/>
              <a:gd name="T85" fmla="*/ 84 h 176"/>
              <a:gd name="T86" fmla="*/ 40 w 176"/>
              <a:gd name="T87" fmla="*/ 168 h 176"/>
              <a:gd name="T88" fmla="*/ 136 w 176"/>
              <a:gd name="T89" fmla="*/ 92 h 176"/>
              <a:gd name="T90" fmla="*/ 136 w 176"/>
              <a:gd name="T91" fmla="*/ 84 h 176"/>
              <a:gd name="T92" fmla="*/ 40 w 176"/>
              <a:gd name="T93" fmla="*/ 8 h 176"/>
              <a:gd name="T94" fmla="*/ 136 w 176"/>
              <a:gd name="T95" fmla="*/ 84 h 176"/>
              <a:gd name="T96" fmla="*/ 160 w 176"/>
              <a:gd name="T97" fmla="*/ 168 h 176"/>
              <a:gd name="T98" fmla="*/ 144 w 176"/>
              <a:gd name="T99" fmla="*/ 92 h 176"/>
              <a:gd name="T100" fmla="*/ 168 w 176"/>
              <a:gd name="T101" fmla="*/ 160 h 176"/>
              <a:gd name="T102" fmla="*/ 144 w 176"/>
              <a:gd name="T103" fmla="*/ 84 h 176"/>
              <a:gd name="T104" fmla="*/ 160 w 176"/>
              <a:gd name="T105" fmla="*/ 8 h 176"/>
              <a:gd name="T106" fmla="*/ 168 w 176"/>
              <a:gd name="T107" fmla="*/ 84 h 176"/>
              <a:gd name="T108" fmla="*/ 160 w 176"/>
              <a:gd name="T109" fmla="*/ 24 h 176"/>
              <a:gd name="T110" fmla="*/ 152 w 176"/>
              <a:gd name="T111" fmla="*/ 16 h 176"/>
              <a:gd name="T112" fmla="*/ 160 w 176"/>
              <a:gd name="T113" fmla="*/ 104 h 176"/>
              <a:gd name="T114" fmla="*/ 152 w 176"/>
              <a:gd name="T115" fmla="*/ 112 h 176"/>
              <a:gd name="T116" fmla="*/ 160 w 176"/>
              <a:gd name="T117" fmla="*/ 104 h 176"/>
              <a:gd name="T118" fmla="*/ 160 w 176"/>
              <a:gd name="T119" fmla="*/ 40 h 176"/>
              <a:gd name="T120" fmla="*/ 152 w 176"/>
              <a:gd name="T121" fmla="*/ 3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6" h="176">
                <a:moveTo>
                  <a:pt x="16" y="72"/>
                </a:moveTo>
                <a:cubicBezTo>
                  <a:pt x="24" y="72"/>
                  <a:pt x="24" y="72"/>
                  <a:pt x="24" y="72"/>
                </a:cubicBezTo>
                <a:cubicBezTo>
                  <a:pt x="24" y="64"/>
                  <a:pt x="24" y="64"/>
                  <a:pt x="24" y="64"/>
                </a:cubicBezTo>
                <a:cubicBezTo>
                  <a:pt x="16" y="64"/>
                  <a:pt x="16" y="64"/>
                  <a:pt x="16" y="64"/>
                </a:cubicBezTo>
                <a:lnTo>
                  <a:pt x="16" y="72"/>
                </a:lnTo>
                <a:close/>
                <a:moveTo>
                  <a:pt x="16" y="40"/>
                </a:moveTo>
                <a:cubicBezTo>
                  <a:pt x="24" y="40"/>
                  <a:pt x="24" y="40"/>
                  <a:pt x="24" y="40"/>
                </a:cubicBezTo>
                <a:cubicBezTo>
                  <a:pt x="24" y="32"/>
                  <a:pt x="24" y="32"/>
                  <a:pt x="24" y="32"/>
                </a:cubicBezTo>
                <a:cubicBezTo>
                  <a:pt x="16" y="32"/>
                  <a:pt x="16" y="32"/>
                  <a:pt x="16" y="32"/>
                </a:cubicBezTo>
                <a:lnTo>
                  <a:pt x="16" y="40"/>
                </a:lnTo>
                <a:close/>
                <a:moveTo>
                  <a:pt x="16" y="56"/>
                </a:moveTo>
                <a:cubicBezTo>
                  <a:pt x="24" y="56"/>
                  <a:pt x="24" y="56"/>
                  <a:pt x="24" y="56"/>
                </a:cubicBezTo>
                <a:cubicBezTo>
                  <a:pt x="24" y="48"/>
                  <a:pt x="24" y="48"/>
                  <a:pt x="24" y="48"/>
                </a:cubicBezTo>
                <a:cubicBezTo>
                  <a:pt x="16" y="48"/>
                  <a:pt x="16" y="48"/>
                  <a:pt x="16" y="48"/>
                </a:cubicBezTo>
                <a:lnTo>
                  <a:pt x="16" y="56"/>
                </a:lnTo>
                <a:close/>
                <a:moveTo>
                  <a:pt x="24" y="104"/>
                </a:moveTo>
                <a:cubicBezTo>
                  <a:pt x="16" y="104"/>
                  <a:pt x="16" y="104"/>
                  <a:pt x="16" y="104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24" y="112"/>
                  <a:pt x="24" y="112"/>
                  <a:pt x="24" y="112"/>
                </a:cubicBezTo>
                <a:lnTo>
                  <a:pt x="24" y="104"/>
                </a:lnTo>
                <a:close/>
                <a:moveTo>
                  <a:pt x="24" y="120"/>
                </a:moveTo>
                <a:cubicBezTo>
                  <a:pt x="16" y="120"/>
                  <a:pt x="16" y="120"/>
                  <a:pt x="16" y="120"/>
                </a:cubicBezTo>
                <a:cubicBezTo>
                  <a:pt x="16" y="128"/>
                  <a:pt x="16" y="128"/>
                  <a:pt x="16" y="128"/>
                </a:cubicBezTo>
                <a:cubicBezTo>
                  <a:pt x="24" y="128"/>
                  <a:pt x="24" y="128"/>
                  <a:pt x="24" y="128"/>
                </a:cubicBezTo>
                <a:lnTo>
                  <a:pt x="24" y="120"/>
                </a:lnTo>
                <a:close/>
                <a:moveTo>
                  <a:pt x="16" y="24"/>
                </a:moveTo>
                <a:cubicBezTo>
                  <a:pt x="24" y="24"/>
                  <a:pt x="24" y="24"/>
                  <a:pt x="24" y="24"/>
                </a:cubicBezTo>
                <a:cubicBezTo>
                  <a:pt x="24" y="16"/>
                  <a:pt x="24" y="16"/>
                  <a:pt x="24" y="16"/>
                </a:cubicBezTo>
                <a:cubicBezTo>
                  <a:pt x="16" y="16"/>
                  <a:pt x="16" y="16"/>
                  <a:pt x="16" y="16"/>
                </a:cubicBezTo>
                <a:lnTo>
                  <a:pt x="16" y="24"/>
                </a:lnTo>
                <a:close/>
                <a:moveTo>
                  <a:pt x="24" y="136"/>
                </a:moveTo>
                <a:cubicBezTo>
                  <a:pt x="16" y="136"/>
                  <a:pt x="16" y="136"/>
                  <a:pt x="16" y="136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24" y="144"/>
                  <a:pt x="24" y="144"/>
                  <a:pt x="24" y="144"/>
                </a:cubicBezTo>
                <a:lnTo>
                  <a:pt x="24" y="136"/>
                </a:lnTo>
                <a:close/>
                <a:moveTo>
                  <a:pt x="24" y="152"/>
                </a:moveTo>
                <a:cubicBezTo>
                  <a:pt x="16" y="152"/>
                  <a:pt x="16" y="152"/>
                  <a:pt x="16" y="152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24" y="160"/>
                  <a:pt x="24" y="160"/>
                  <a:pt x="24" y="160"/>
                </a:cubicBezTo>
                <a:lnTo>
                  <a:pt x="24" y="152"/>
                </a:lnTo>
                <a:close/>
                <a:moveTo>
                  <a:pt x="160" y="152"/>
                </a:moveTo>
                <a:cubicBezTo>
                  <a:pt x="152" y="152"/>
                  <a:pt x="152" y="152"/>
                  <a:pt x="152" y="152"/>
                </a:cubicBezTo>
                <a:cubicBezTo>
                  <a:pt x="152" y="160"/>
                  <a:pt x="152" y="160"/>
                  <a:pt x="152" y="160"/>
                </a:cubicBezTo>
                <a:cubicBezTo>
                  <a:pt x="160" y="160"/>
                  <a:pt x="160" y="160"/>
                  <a:pt x="160" y="160"/>
                </a:cubicBezTo>
                <a:lnTo>
                  <a:pt x="160" y="152"/>
                </a:lnTo>
                <a:close/>
                <a:moveTo>
                  <a:pt x="160" y="136"/>
                </a:moveTo>
                <a:cubicBezTo>
                  <a:pt x="152" y="136"/>
                  <a:pt x="152" y="136"/>
                  <a:pt x="152" y="136"/>
                </a:cubicBezTo>
                <a:cubicBezTo>
                  <a:pt x="152" y="144"/>
                  <a:pt x="152" y="144"/>
                  <a:pt x="152" y="144"/>
                </a:cubicBezTo>
                <a:cubicBezTo>
                  <a:pt x="160" y="144"/>
                  <a:pt x="160" y="144"/>
                  <a:pt x="160" y="144"/>
                </a:cubicBezTo>
                <a:lnTo>
                  <a:pt x="160" y="136"/>
                </a:lnTo>
                <a:close/>
                <a:moveTo>
                  <a:pt x="152" y="72"/>
                </a:moveTo>
                <a:cubicBezTo>
                  <a:pt x="160" y="72"/>
                  <a:pt x="160" y="72"/>
                  <a:pt x="160" y="72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52" y="64"/>
                  <a:pt x="152" y="64"/>
                  <a:pt x="152" y="64"/>
                </a:cubicBezTo>
                <a:lnTo>
                  <a:pt x="152" y="72"/>
                </a:lnTo>
                <a:close/>
                <a:moveTo>
                  <a:pt x="152" y="56"/>
                </a:moveTo>
                <a:cubicBezTo>
                  <a:pt x="160" y="56"/>
                  <a:pt x="160" y="56"/>
                  <a:pt x="160" y="56"/>
                </a:cubicBezTo>
                <a:cubicBezTo>
                  <a:pt x="160" y="48"/>
                  <a:pt x="160" y="48"/>
                  <a:pt x="160" y="48"/>
                </a:cubicBezTo>
                <a:cubicBezTo>
                  <a:pt x="152" y="48"/>
                  <a:pt x="152" y="48"/>
                  <a:pt x="152" y="48"/>
                </a:cubicBezTo>
                <a:lnTo>
                  <a:pt x="152" y="56"/>
                </a:lnTo>
                <a:close/>
                <a:moveTo>
                  <a:pt x="160" y="120"/>
                </a:moveTo>
                <a:cubicBezTo>
                  <a:pt x="152" y="120"/>
                  <a:pt x="152" y="120"/>
                  <a:pt x="152" y="120"/>
                </a:cubicBezTo>
                <a:cubicBezTo>
                  <a:pt x="152" y="128"/>
                  <a:pt x="152" y="128"/>
                  <a:pt x="152" y="128"/>
                </a:cubicBezTo>
                <a:cubicBezTo>
                  <a:pt x="160" y="128"/>
                  <a:pt x="160" y="128"/>
                  <a:pt x="160" y="128"/>
                </a:cubicBezTo>
                <a:lnTo>
                  <a:pt x="160" y="120"/>
                </a:lnTo>
                <a:close/>
                <a:moveTo>
                  <a:pt x="160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60" y="176"/>
                  <a:pt x="160" y="176"/>
                  <a:pt x="160" y="176"/>
                </a:cubicBezTo>
                <a:cubicBezTo>
                  <a:pt x="169" y="176"/>
                  <a:pt x="176" y="169"/>
                  <a:pt x="176" y="160"/>
                </a:cubicBezTo>
                <a:cubicBezTo>
                  <a:pt x="176" y="16"/>
                  <a:pt x="176" y="16"/>
                  <a:pt x="176" y="16"/>
                </a:cubicBezTo>
                <a:cubicBezTo>
                  <a:pt x="176" y="7"/>
                  <a:pt x="169" y="0"/>
                  <a:pt x="160" y="0"/>
                </a:cubicBezTo>
                <a:close/>
                <a:moveTo>
                  <a:pt x="32" y="168"/>
                </a:move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92"/>
                  <a:pt x="8" y="92"/>
                  <a:pt x="8" y="92"/>
                </a:cubicBezTo>
                <a:cubicBezTo>
                  <a:pt x="32" y="92"/>
                  <a:pt x="32" y="92"/>
                  <a:pt x="32" y="92"/>
                </a:cubicBezTo>
                <a:lnTo>
                  <a:pt x="32" y="168"/>
                </a:lnTo>
                <a:close/>
                <a:moveTo>
                  <a:pt x="32" y="84"/>
                </a:moveTo>
                <a:cubicBezTo>
                  <a:pt x="8" y="84"/>
                  <a:pt x="8" y="84"/>
                  <a:pt x="8" y="84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32" y="8"/>
                  <a:pt x="32" y="8"/>
                  <a:pt x="32" y="8"/>
                </a:cubicBezTo>
                <a:lnTo>
                  <a:pt x="32" y="84"/>
                </a:lnTo>
                <a:close/>
                <a:moveTo>
                  <a:pt x="136" y="168"/>
                </a:moveTo>
                <a:cubicBezTo>
                  <a:pt x="40" y="168"/>
                  <a:pt x="40" y="168"/>
                  <a:pt x="40" y="168"/>
                </a:cubicBezTo>
                <a:cubicBezTo>
                  <a:pt x="40" y="92"/>
                  <a:pt x="40" y="92"/>
                  <a:pt x="40" y="92"/>
                </a:cubicBezTo>
                <a:cubicBezTo>
                  <a:pt x="136" y="92"/>
                  <a:pt x="136" y="92"/>
                  <a:pt x="136" y="92"/>
                </a:cubicBezTo>
                <a:lnTo>
                  <a:pt x="136" y="168"/>
                </a:lnTo>
                <a:close/>
                <a:moveTo>
                  <a:pt x="136" y="84"/>
                </a:moveTo>
                <a:cubicBezTo>
                  <a:pt x="40" y="84"/>
                  <a:pt x="40" y="84"/>
                  <a:pt x="40" y="84"/>
                </a:cubicBezTo>
                <a:cubicBezTo>
                  <a:pt x="40" y="8"/>
                  <a:pt x="40" y="8"/>
                  <a:pt x="40" y="8"/>
                </a:cubicBezTo>
                <a:cubicBezTo>
                  <a:pt x="136" y="8"/>
                  <a:pt x="136" y="8"/>
                  <a:pt x="136" y="8"/>
                </a:cubicBezTo>
                <a:lnTo>
                  <a:pt x="136" y="84"/>
                </a:lnTo>
                <a:close/>
                <a:moveTo>
                  <a:pt x="168" y="160"/>
                </a:moveTo>
                <a:cubicBezTo>
                  <a:pt x="168" y="164"/>
                  <a:pt x="164" y="168"/>
                  <a:pt x="160" y="168"/>
                </a:cubicBezTo>
                <a:cubicBezTo>
                  <a:pt x="144" y="168"/>
                  <a:pt x="144" y="168"/>
                  <a:pt x="144" y="168"/>
                </a:cubicBezTo>
                <a:cubicBezTo>
                  <a:pt x="144" y="92"/>
                  <a:pt x="144" y="92"/>
                  <a:pt x="144" y="92"/>
                </a:cubicBezTo>
                <a:cubicBezTo>
                  <a:pt x="168" y="92"/>
                  <a:pt x="168" y="92"/>
                  <a:pt x="168" y="92"/>
                </a:cubicBezTo>
                <a:lnTo>
                  <a:pt x="168" y="160"/>
                </a:lnTo>
                <a:close/>
                <a:moveTo>
                  <a:pt x="168" y="84"/>
                </a:moveTo>
                <a:cubicBezTo>
                  <a:pt x="144" y="84"/>
                  <a:pt x="144" y="84"/>
                  <a:pt x="144" y="84"/>
                </a:cubicBezTo>
                <a:cubicBezTo>
                  <a:pt x="144" y="8"/>
                  <a:pt x="144" y="8"/>
                  <a:pt x="144" y="8"/>
                </a:cubicBezTo>
                <a:cubicBezTo>
                  <a:pt x="160" y="8"/>
                  <a:pt x="160" y="8"/>
                  <a:pt x="160" y="8"/>
                </a:cubicBezTo>
                <a:cubicBezTo>
                  <a:pt x="164" y="8"/>
                  <a:pt x="168" y="12"/>
                  <a:pt x="168" y="16"/>
                </a:cubicBezTo>
                <a:lnTo>
                  <a:pt x="168" y="84"/>
                </a:lnTo>
                <a:close/>
                <a:moveTo>
                  <a:pt x="152" y="24"/>
                </a:moveTo>
                <a:cubicBezTo>
                  <a:pt x="160" y="24"/>
                  <a:pt x="160" y="24"/>
                  <a:pt x="160" y="24"/>
                </a:cubicBezTo>
                <a:cubicBezTo>
                  <a:pt x="160" y="16"/>
                  <a:pt x="160" y="16"/>
                  <a:pt x="160" y="16"/>
                </a:cubicBezTo>
                <a:cubicBezTo>
                  <a:pt x="152" y="16"/>
                  <a:pt x="152" y="16"/>
                  <a:pt x="152" y="16"/>
                </a:cubicBezTo>
                <a:lnTo>
                  <a:pt x="152" y="24"/>
                </a:lnTo>
                <a:close/>
                <a:moveTo>
                  <a:pt x="160" y="104"/>
                </a:moveTo>
                <a:cubicBezTo>
                  <a:pt x="152" y="104"/>
                  <a:pt x="152" y="104"/>
                  <a:pt x="152" y="104"/>
                </a:cubicBezTo>
                <a:cubicBezTo>
                  <a:pt x="152" y="112"/>
                  <a:pt x="152" y="112"/>
                  <a:pt x="152" y="112"/>
                </a:cubicBezTo>
                <a:cubicBezTo>
                  <a:pt x="160" y="112"/>
                  <a:pt x="160" y="112"/>
                  <a:pt x="160" y="112"/>
                </a:cubicBezTo>
                <a:lnTo>
                  <a:pt x="160" y="104"/>
                </a:lnTo>
                <a:close/>
                <a:moveTo>
                  <a:pt x="152" y="40"/>
                </a:moveTo>
                <a:cubicBezTo>
                  <a:pt x="160" y="40"/>
                  <a:pt x="160" y="40"/>
                  <a:pt x="160" y="40"/>
                </a:cubicBezTo>
                <a:cubicBezTo>
                  <a:pt x="160" y="32"/>
                  <a:pt x="160" y="32"/>
                  <a:pt x="160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4" name="Freeform 478"/>
          <p:cNvSpPr>
            <a:spLocks noEditPoints="1"/>
          </p:cNvSpPr>
          <p:nvPr/>
        </p:nvSpPr>
        <p:spPr bwMode="auto">
          <a:xfrm>
            <a:off x="9250298" y="2607695"/>
            <a:ext cx="479785" cy="479785"/>
          </a:xfrm>
          <a:custGeom>
            <a:avLst/>
            <a:gdLst>
              <a:gd name="T0" fmla="*/ 16 w 176"/>
              <a:gd name="T1" fmla="*/ 152 h 176"/>
              <a:gd name="T2" fmla="*/ 24 w 176"/>
              <a:gd name="T3" fmla="*/ 160 h 176"/>
              <a:gd name="T4" fmla="*/ 24 w 176"/>
              <a:gd name="T5" fmla="*/ 120 h 176"/>
              <a:gd name="T6" fmla="*/ 16 w 176"/>
              <a:gd name="T7" fmla="*/ 128 h 176"/>
              <a:gd name="T8" fmla="*/ 24 w 176"/>
              <a:gd name="T9" fmla="*/ 120 h 176"/>
              <a:gd name="T10" fmla="*/ 24 w 176"/>
              <a:gd name="T11" fmla="*/ 56 h 176"/>
              <a:gd name="T12" fmla="*/ 16 w 176"/>
              <a:gd name="T13" fmla="*/ 48 h 176"/>
              <a:gd name="T14" fmla="*/ 24 w 176"/>
              <a:gd name="T15" fmla="*/ 136 h 176"/>
              <a:gd name="T16" fmla="*/ 16 w 176"/>
              <a:gd name="T17" fmla="*/ 144 h 176"/>
              <a:gd name="T18" fmla="*/ 24 w 176"/>
              <a:gd name="T19" fmla="*/ 136 h 176"/>
              <a:gd name="T20" fmla="*/ 24 w 176"/>
              <a:gd name="T21" fmla="*/ 88 h 176"/>
              <a:gd name="T22" fmla="*/ 16 w 176"/>
              <a:gd name="T23" fmla="*/ 80 h 176"/>
              <a:gd name="T24" fmla="*/ 16 w 176"/>
              <a:gd name="T25" fmla="*/ 72 h 176"/>
              <a:gd name="T26" fmla="*/ 24 w 176"/>
              <a:gd name="T27" fmla="*/ 64 h 176"/>
              <a:gd name="T28" fmla="*/ 16 w 176"/>
              <a:gd name="T29" fmla="*/ 72 h 176"/>
              <a:gd name="T30" fmla="*/ 16 w 176"/>
              <a:gd name="T31" fmla="*/ 32 h 176"/>
              <a:gd name="T32" fmla="*/ 0 w 176"/>
              <a:gd name="T33" fmla="*/ 160 h 176"/>
              <a:gd name="T34" fmla="*/ 128 w 176"/>
              <a:gd name="T35" fmla="*/ 176 h 176"/>
              <a:gd name="T36" fmla="*/ 144 w 176"/>
              <a:gd name="T37" fmla="*/ 48 h 176"/>
              <a:gd name="T38" fmla="*/ 32 w 176"/>
              <a:gd name="T39" fmla="*/ 168 h 176"/>
              <a:gd name="T40" fmla="*/ 8 w 176"/>
              <a:gd name="T41" fmla="*/ 160 h 176"/>
              <a:gd name="T42" fmla="*/ 32 w 176"/>
              <a:gd name="T43" fmla="*/ 108 h 176"/>
              <a:gd name="T44" fmla="*/ 32 w 176"/>
              <a:gd name="T45" fmla="*/ 100 h 176"/>
              <a:gd name="T46" fmla="*/ 8 w 176"/>
              <a:gd name="T47" fmla="*/ 48 h 176"/>
              <a:gd name="T48" fmla="*/ 32 w 176"/>
              <a:gd name="T49" fmla="*/ 40 h 176"/>
              <a:gd name="T50" fmla="*/ 104 w 176"/>
              <a:gd name="T51" fmla="*/ 168 h 176"/>
              <a:gd name="T52" fmla="*/ 40 w 176"/>
              <a:gd name="T53" fmla="*/ 108 h 176"/>
              <a:gd name="T54" fmla="*/ 104 w 176"/>
              <a:gd name="T55" fmla="*/ 168 h 176"/>
              <a:gd name="T56" fmla="*/ 40 w 176"/>
              <a:gd name="T57" fmla="*/ 100 h 176"/>
              <a:gd name="T58" fmla="*/ 104 w 176"/>
              <a:gd name="T59" fmla="*/ 40 h 176"/>
              <a:gd name="T60" fmla="*/ 136 w 176"/>
              <a:gd name="T61" fmla="*/ 160 h 176"/>
              <a:gd name="T62" fmla="*/ 112 w 176"/>
              <a:gd name="T63" fmla="*/ 168 h 176"/>
              <a:gd name="T64" fmla="*/ 136 w 176"/>
              <a:gd name="T65" fmla="*/ 108 h 176"/>
              <a:gd name="T66" fmla="*/ 136 w 176"/>
              <a:gd name="T67" fmla="*/ 100 h 176"/>
              <a:gd name="T68" fmla="*/ 112 w 176"/>
              <a:gd name="T69" fmla="*/ 40 h 176"/>
              <a:gd name="T70" fmla="*/ 136 w 176"/>
              <a:gd name="T71" fmla="*/ 48 h 176"/>
              <a:gd name="T72" fmla="*/ 120 w 176"/>
              <a:gd name="T73" fmla="*/ 56 h 176"/>
              <a:gd name="T74" fmla="*/ 128 w 176"/>
              <a:gd name="T75" fmla="*/ 48 h 176"/>
              <a:gd name="T76" fmla="*/ 120 w 176"/>
              <a:gd name="T77" fmla="*/ 56 h 176"/>
              <a:gd name="T78" fmla="*/ 48 w 176"/>
              <a:gd name="T79" fmla="*/ 0 h 176"/>
              <a:gd name="T80" fmla="*/ 32 w 176"/>
              <a:gd name="T81" fmla="*/ 20 h 176"/>
              <a:gd name="T82" fmla="*/ 40 w 176"/>
              <a:gd name="T83" fmla="*/ 20 h 176"/>
              <a:gd name="T84" fmla="*/ 48 w 176"/>
              <a:gd name="T85" fmla="*/ 8 h 176"/>
              <a:gd name="T86" fmla="*/ 168 w 176"/>
              <a:gd name="T87" fmla="*/ 16 h 176"/>
              <a:gd name="T88" fmla="*/ 160 w 176"/>
              <a:gd name="T89" fmla="*/ 136 h 176"/>
              <a:gd name="T90" fmla="*/ 152 w 176"/>
              <a:gd name="T91" fmla="*/ 140 h 176"/>
              <a:gd name="T92" fmla="*/ 160 w 176"/>
              <a:gd name="T93" fmla="*/ 144 h 176"/>
              <a:gd name="T94" fmla="*/ 176 w 176"/>
              <a:gd name="T95" fmla="*/ 16 h 176"/>
              <a:gd name="T96" fmla="*/ 120 w 176"/>
              <a:gd name="T97" fmla="*/ 72 h 176"/>
              <a:gd name="T98" fmla="*/ 128 w 176"/>
              <a:gd name="T99" fmla="*/ 64 h 176"/>
              <a:gd name="T100" fmla="*/ 120 w 176"/>
              <a:gd name="T101" fmla="*/ 72 h 176"/>
              <a:gd name="T102" fmla="*/ 120 w 176"/>
              <a:gd name="T103" fmla="*/ 136 h 176"/>
              <a:gd name="T104" fmla="*/ 128 w 176"/>
              <a:gd name="T105" fmla="*/ 144 h 176"/>
              <a:gd name="T106" fmla="*/ 120 w 176"/>
              <a:gd name="T107" fmla="*/ 88 h 176"/>
              <a:gd name="T108" fmla="*/ 128 w 176"/>
              <a:gd name="T109" fmla="*/ 80 h 176"/>
              <a:gd name="T110" fmla="*/ 120 w 176"/>
              <a:gd name="T111" fmla="*/ 88 h 176"/>
              <a:gd name="T112" fmla="*/ 120 w 176"/>
              <a:gd name="T113" fmla="*/ 120 h 176"/>
              <a:gd name="T114" fmla="*/ 128 w 176"/>
              <a:gd name="T115" fmla="*/ 128 h 176"/>
              <a:gd name="T116" fmla="*/ 128 w 176"/>
              <a:gd name="T117" fmla="*/ 152 h 176"/>
              <a:gd name="T118" fmla="*/ 120 w 176"/>
              <a:gd name="T119" fmla="*/ 160 h 176"/>
              <a:gd name="T120" fmla="*/ 128 w 176"/>
              <a:gd name="T121" fmla="*/ 15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6" h="176">
                <a:moveTo>
                  <a:pt x="24" y="152"/>
                </a:moveTo>
                <a:cubicBezTo>
                  <a:pt x="16" y="152"/>
                  <a:pt x="16" y="152"/>
                  <a:pt x="16" y="152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24" y="160"/>
                  <a:pt x="24" y="160"/>
                  <a:pt x="24" y="160"/>
                </a:cubicBezTo>
                <a:lnTo>
                  <a:pt x="24" y="152"/>
                </a:lnTo>
                <a:close/>
                <a:moveTo>
                  <a:pt x="24" y="120"/>
                </a:moveTo>
                <a:cubicBezTo>
                  <a:pt x="16" y="120"/>
                  <a:pt x="16" y="120"/>
                  <a:pt x="16" y="120"/>
                </a:cubicBezTo>
                <a:cubicBezTo>
                  <a:pt x="16" y="128"/>
                  <a:pt x="16" y="128"/>
                  <a:pt x="16" y="128"/>
                </a:cubicBezTo>
                <a:cubicBezTo>
                  <a:pt x="24" y="128"/>
                  <a:pt x="24" y="128"/>
                  <a:pt x="24" y="128"/>
                </a:cubicBezTo>
                <a:lnTo>
                  <a:pt x="24" y="120"/>
                </a:lnTo>
                <a:close/>
                <a:moveTo>
                  <a:pt x="16" y="56"/>
                </a:moveTo>
                <a:cubicBezTo>
                  <a:pt x="24" y="56"/>
                  <a:pt x="24" y="56"/>
                  <a:pt x="24" y="56"/>
                </a:cubicBezTo>
                <a:cubicBezTo>
                  <a:pt x="24" y="48"/>
                  <a:pt x="24" y="48"/>
                  <a:pt x="24" y="48"/>
                </a:cubicBezTo>
                <a:cubicBezTo>
                  <a:pt x="16" y="48"/>
                  <a:pt x="16" y="48"/>
                  <a:pt x="16" y="48"/>
                </a:cubicBezTo>
                <a:lnTo>
                  <a:pt x="16" y="56"/>
                </a:lnTo>
                <a:close/>
                <a:moveTo>
                  <a:pt x="24" y="136"/>
                </a:moveTo>
                <a:cubicBezTo>
                  <a:pt x="16" y="136"/>
                  <a:pt x="16" y="136"/>
                  <a:pt x="16" y="136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24" y="144"/>
                  <a:pt x="24" y="144"/>
                  <a:pt x="24" y="144"/>
                </a:cubicBezTo>
                <a:lnTo>
                  <a:pt x="24" y="136"/>
                </a:lnTo>
                <a:close/>
                <a:moveTo>
                  <a:pt x="16" y="88"/>
                </a:moveTo>
                <a:cubicBezTo>
                  <a:pt x="24" y="88"/>
                  <a:pt x="24" y="88"/>
                  <a:pt x="24" y="88"/>
                </a:cubicBezTo>
                <a:cubicBezTo>
                  <a:pt x="24" y="80"/>
                  <a:pt x="24" y="80"/>
                  <a:pt x="24" y="80"/>
                </a:cubicBezTo>
                <a:cubicBezTo>
                  <a:pt x="16" y="80"/>
                  <a:pt x="16" y="80"/>
                  <a:pt x="16" y="80"/>
                </a:cubicBezTo>
                <a:lnTo>
                  <a:pt x="16" y="88"/>
                </a:lnTo>
                <a:close/>
                <a:moveTo>
                  <a:pt x="16" y="72"/>
                </a:moveTo>
                <a:cubicBezTo>
                  <a:pt x="24" y="72"/>
                  <a:pt x="24" y="72"/>
                  <a:pt x="24" y="72"/>
                </a:cubicBezTo>
                <a:cubicBezTo>
                  <a:pt x="24" y="64"/>
                  <a:pt x="24" y="64"/>
                  <a:pt x="24" y="64"/>
                </a:cubicBezTo>
                <a:cubicBezTo>
                  <a:pt x="16" y="64"/>
                  <a:pt x="16" y="64"/>
                  <a:pt x="16" y="64"/>
                </a:cubicBezTo>
                <a:lnTo>
                  <a:pt x="16" y="72"/>
                </a:lnTo>
                <a:close/>
                <a:moveTo>
                  <a:pt x="128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7" y="32"/>
                  <a:pt x="0" y="39"/>
                  <a:pt x="0" y="48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28" y="176"/>
                  <a:pt x="128" y="176"/>
                  <a:pt x="128" y="176"/>
                </a:cubicBezTo>
                <a:cubicBezTo>
                  <a:pt x="137" y="176"/>
                  <a:pt x="144" y="169"/>
                  <a:pt x="144" y="160"/>
                </a:cubicBezTo>
                <a:cubicBezTo>
                  <a:pt x="144" y="48"/>
                  <a:pt x="144" y="48"/>
                  <a:pt x="144" y="48"/>
                </a:cubicBezTo>
                <a:cubicBezTo>
                  <a:pt x="144" y="39"/>
                  <a:pt x="137" y="32"/>
                  <a:pt x="128" y="32"/>
                </a:cubicBezTo>
                <a:close/>
                <a:moveTo>
                  <a:pt x="32" y="168"/>
                </a:move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108"/>
                  <a:pt x="8" y="108"/>
                  <a:pt x="8" y="108"/>
                </a:cubicBezTo>
                <a:cubicBezTo>
                  <a:pt x="32" y="108"/>
                  <a:pt x="32" y="108"/>
                  <a:pt x="32" y="108"/>
                </a:cubicBezTo>
                <a:lnTo>
                  <a:pt x="32" y="168"/>
                </a:lnTo>
                <a:close/>
                <a:moveTo>
                  <a:pt x="32" y="100"/>
                </a:moveTo>
                <a:cubicBezTo>
                  <a:pt x="8" y="100"/>
                  <a:pt x="8" y="100"/>
                  <a:pt x="8" y="100"/>
                </a:cubicBezTo>
                <a:cubicBezTo>
                  <a:pt x="8" y="48"/>
                  <a:pt x="8" y="48"/>
                  <a:pt x="8" y="48"/>
                </a:cubicBezTo>
                <a:cubicBezTo>
                  <a:pt x="8" y="44"/>
                  <a:pt x="12" y="40"/>
                  <a:pt x="16" y="40"/>
                </a:cubicBezTo>
                <a:cubicBezTo>
                  <a:pt x="32" y="40"/>
                  <a:pt x="32" y="40"/>
                  <a:pt x="32" y="40"/>
                </a:cubicBezTo>
                <a:lnTo>
                  <a:pt x="32" y="100"/>
                </a:lnTo>
                <a:close/>
                <a:moveTo>
                  <a:pt x="104" y="168"/>
                </a:moveTo>
                <a:cubicBezTo>
                  <a:pt x="40" y="168"/>
                  <a:pt x="40" y="168"/>
                  <a:pt x="40" y="168"/>
                </a:cubicBezTo>
                <a:cubicBezTo>
                  <a:pt x="40" y="108"/>
                  <a:pt x="40" y="108"/>
                  <a:pt x="40" y="108"/>
                </a:cubicBezTo>
                <a:cubicBezTo>
                  <a:pt x="104" y="108"/>
                  <a:pt x="104" y="108"/>
                  <a:pt x="104" y="108"/>
                </a:cubicBezTo>
                <a:lnTo>
                  <a:pt x="104" y="168"/>
                </a:lnTo>
                <a:close/>
                <a:moveTo>
                  <a:pt x="104" y="100"/>
                </a:moveTo>
                <a:cubicBezTo>
                  <a:pt x="40" y="100"/>
                  <a:pt x="40" y="100"/>
                  <a:pt x="40" y="100"/>
                </a:cubicBezTo>
                <a:cubicBezTo>
                  <a:pt x="40" y="40"/>
                  <a:pt x="40" y="40"/>
                  <a:pt x="40" y="40"/>
                </a:cubicBezTo>
                <a:cubicBezTo>
                  <a:pt x="104" y="40"/>
                  <a:pt x="104" y="40"/>
                  <a:pt x="104" y="40"/>
                </a:cubicBezTo>
                <a:lnTo>
                  <a:pt x="104" y="100"/>
                </a:lnTo>
                <a:close/>
                <a:moveTo>
                  <a:pt x="136" y="160"/>
                </a:moveTo>
                <a:cubicBezTo>
                  <a:pt x="136" y="164"/>
                  <a:pt x="132" y="168"/>
                  <a:pt x="128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12" y="108"/>
                  <a:pt x="112" y="108"/>
                  <a:pt x="112" y="108"/>
                </a:cubicBezTo>
                <a:cubicBezTo>
                  <a:pt x="136" y="108"/>
                  <a:pt x="136" y="108"/>
                  <a:pt x="136" y="108"/>
                </a:cubicBezTo>
                <a:lnTo>
                  <a:pt x="136" y="160"/>
                </a:lnTo>
                <a:close/>
                <a:moveTo>
                  <a:pt x="136" y="100"/>
                </a:moveTo>
                <a:cubicBezTo>
                  <a:pt x="112" y="100"/>
                  <a:pt x="112" y="100"/>
                  <a:pt x="112" y="100"/>
                </a:cubicBezTo>
                <a:cubicBezTo>
                  <a:pt x="112" y="40"/>
                  <a:pt x="112" y="40"/>
                  <a:pt x="112" y="40"/>
                </a:cubicBezTo>
                <a:cubicBezTo>
                  <a:pt x="128" y="40"/>
                  <a:pt x="128" y="40"/>
                  <a:pt x="128" y="40"/>
                </a:cubicBezTo>
                <a:cubicBezTo>
                  <a:pt x="132" y="40"/>
                  <a:pt x="136" y="44"/>
                  <a:pt x="136" y="48"/>
                </a:cubicBezTo>
                <a:lnTo>
                  <a:pt x="136" y="100"/>
                </a:lnTo>
                <a:close/>
                <a:moveTo>
                  <a:pt x="120" y="56"/>
                </a:moveTo>
                <a:cubicBezTo>
                  <a:pt x="128" y="56"/>
                  <a:pt x="128" y="56"/>
                  <a:pt x="128" y="56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0" y="48"/>
                  <a:pt x="120" y="48"/>
                  <a:pt x="120" y="48"/>
                </a:cubicBezTo>
                <a:lnTo>
                  <a:pt x="120" y="56"/>
                </a:lnTo>
                <a:close/>
                <a:moveTo>
                  <a:pt x="160" y="0"/>
                </a:moveTo>
                <a:cubicBezTo>
                  <a:pt x="48" y="0"/>
                  <a:pt x="48" y="0"/>
                  <a:pt x="48" y="0"/>
                </a:cubicBezTo>
                <a:cubicBezTo>
                  <a:pt x="39" y="0"/>
                  <a:pt x="32" y="7"/>
                  <a:pt x="32" y="16"/>
                </a:cubicBezTo>
                <a:cubicBezTo>
                  <a:pt x="32" y="20"/>
                  <a:pt x="32" y="20"/>
                  <a:pt x="32" y="20"/>
                </a:cubicBezTo>
                <a:cubicBezTo>
                  <a:pt x="32" y="22"/>
                  <a:pt x="34" y="24"/>
                  <a:pt x="36" y="24"/>
                </a:cubicBezTo>
                <a:cubicBezTo>
                  <a:pt x="38" y="24"/>
                  <a:pt x="40" y="22"/>
                  <a:pt x="40" y="20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12"/>
                  <a:pt x="44" y="8"/>
                  <a:pt x="48" y="8"/>
                </a:cubicBezTo>
                <a:cubicBezTo>
                  <a:pt x="160" y="8"/>
                  <a:pt x="160" y="8"/>
                  <a:pt x="160" y="8"/>
                </a:cubicBezTo>
                <a:cubicBezTo>
                  <a:pt x="164" y="8"/>
                  <a:pt x="168" y="12"/>
                  <a:pt x="168" y="16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68" y="132"/>
                  <a:pt x="164" y="136"/>
                  <a:pt x="160" y="136"/>
                </a:cubicBezTo>
                <a:cubicBezTo>
                  <a:pt x="156" y="136"/>
                  <a:pt x="156" y="136"/>
                  <a:pt x="156" y="136"/>
                </a:cubicBezTo>
                <a:cubicBezTo>
                  <a:pt x="154" y="136"/>
                  <a:pt x="152" y="138"/>
                  <a:pt x="152" y="140"/>
                </a:cubicBezTo>
                <a:cubicBezTo>
                  <a:pt x="152" y="142"/>
                  <a:pt x="154" y="144"/>
                  <a:pt x="15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9" y="144"/>
                  <a:pt x="176" y="137"/>
                  <a:pt x="176" y="128"/>
                </a:cubicBezTo>
                <a:cubicBezTo>
                  <a:pt x="176" y="16"/>
                  <a:pt x="176" y="16"/>
                  <a:pt x="176" y="16"/>
                </a:cubicBezTo>
                <a:cubicBezTo>
                  <a:pt x="176" y="7"/>
                  <a:pt x="169" y="0"/>
                  <a:pt x="160" y="0"/>
                </a:cubicBezTo>
                <a:close/>
                <a:moveTo>
                  <a:pt x="120" y="72"/>
                </a:moveTo>
                <a:cubicBezTo>
                  <a:pt x="128" y="72"/>
                  <a:pt x="128" y="72"/>
                  <a:pt x="128" y="72"/>
                </a:cubicBezTo>
                <a:cubicBezTo>
                  <a:pt x="128" y="64"/>
                  <a:pt x="128" y="64"/>
                  <a:pt x="128" y="64"/>
                </a:cubicBezTo>
                <a:cubicBezTo>
                  <a:pt x="120" y="64"/>
                  <a:pt x="120" y="64"/>
                  <a:pt x="120" y="64"/>
                </a:cubicBezTo>
                <a:lnTo>
                  <a:pt x="120" y="72"/>
                </a:lnTo>
                <a:close/>
                <a:moveTo>
                  <a:pt x="128" y="136"/>
                </a:moveTo>
                <a:cubicBezTo>
                  <a:pt x="120" y="136"/>
                  <a:pt x="120" y="136"/>
                  <a:pt x="120" y="136"/>
                </a:cubicBezTo>
                <a:cubicBezTo>
                  <a:pt x="120" y="144"/>
                  <a:pt x="120" y="144"/>
                  <a:pt x="120" y="144"/>
                </a:cubicBezTo>
                <a:cubicBezTo>
                  <a:pt x="128" y="144"/>
                  <a:pt x="128" y="144"/>
                  <a:pt x="128" y="144"/>
                </a:cubicBezTo>
                <a:lnTo>
                  <a:pt x="128" y="136"/>
                </a:lnTo>
                <a:close/>
                <a:moveTo>
                  <a:pt x="120" y="88"/>
                </a:moveTo>
                <a:cubicBezTo>
                  <a:pt x="128" y="88"/>
                  <a:pt x="128" y="88"/>
                  <a:pt x="128" y="88"/>
                </a:cubicBezTo>
                <a:cubicBezTo>
                  <a:pt x="128" y="80"/>
                  <a:pt x="128" y="80"/>
                  <a:pt x="128" y="80"/>
                </a:cubicBezTo>
                <a:cubicBezTo>
                  <a:pt x="120" y="80"/>
                  <a:pt x="120" y="80"/>
                  <a:pt x="120" y="80"/>
                </a:cubicBezTo>
                <a:lnTo>
                  <a:pt x="120" y="88"/>
                </a:lnTo>
                <a:close/>
                <a:moveTo>
                  <a:pt x="128" y="120"/>
                </a:moveTo>
                <a:cubicBezTo>
                  <a:pt x="120" y="120"/>
                  <a:pt x="120" y="120"/>
                  <a:pt x="120" y="120"/>
                </a:cubicBezTo>
                <a:cubicBezTo>
                  <a:pt x="120" y="128"/>
                  <a:pt x="120" y="128"/>
                  <a:pt x="120" y="128"/>
                </a:cubicBezTo>
                <a:cubicBezTo>
                  <a:pt x="128" y="128"/>
                  <a:pt x="128" y="128"/>
                  <a:pt x="128" y="128"/>
                </a:cubicBezTo>
                <a:lnTo>
                  <a:pt x="128" y="120"/>
                </a:lnTo>
                <a:close/>
                <a:moveTo>
                  <a:pt x="128" y="152"/>
                </a:moveTo>
                <a:cubicBezTo>
                  <a:pt x="120" y="152"/>
                  <a:pt x="120" y="152"/>
                  <a:pt x="120" y="152"/>
                </a:cubicBezTo>
                <a:cubicBezTo>
                  <a:pt x="120" y="160"/>
                  <a:pt x="120" y="160"/>
                  <a:pt x="120" y="160"/>
                </a:cubicBezTo>
                <a:cubicBezTo>
                  <a:pt x="128" y="160"/>
                  <a:pt x="128" y="160"/>
                  <a:pt x="128" y="160"/>
                </a:cubicBezTo>
                <a:lnTo>
                  <a:pt x="128" y="1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5" name="Freeform 479"/>
          <p:cNvSpPr>
            <a:spLocks noEditPoints="1"/>
          </p:cNvSpPr>
          <p:nvPr/>
        </p:nvSpPr>
        <p:spPr bwMode="auto">
          <a:xfrm>
            <a:off x="10224790" y="2607695"/>
            <a:ext cx="492416" cy="479785"/>
          </a:xfrm>
          <a:custGeom>
            <a:avLst/>
            <a:gdLst>
              <a:gd name="T0" fmla="*/ 24 w 176"/>
              <a:gd name="T1" fmla="*/ 32 h 176"/>
              <a:gd name="T2" fmla="*/ 16 w 176"/>
              <a:gd name="T3" fmla="*/ 56 h 176"/>
              <a:gd name="T4" fmla="*/ 16 w 176"/>
              <a:gd name="T5" fmla="*/ 48 h 176"/>
              <a:gd name="T6" fmla="*/ 16 w 176"/>
              <a:gd name="T7" fmla="*/ 152 h 176"/>
              <a:gd name="T8" fmla="*/ 24 w 176"/>
              <a:gd name="T9" fmla="*/ 152 h 176"/>
              <a:gd name="T10" fmla="*/ 16 w 176"/>
              <a:gd name="T11" fmla="*/ 128 h 176"/>
              <a:gd name="T12" fmla="*/ 24 w 176"/>
              <a:gd name="T13" fmla="*/ 104 h 176"/>
              <a:gd name="T14" fmla="*/ 24 w 176"/>
              <a:gd name="T15" fmla="*/ 112 h 176"/>
              <a:gd name="T16" fmla="*/ 16 w 176"/>
              <a:gd name="T17" fmla="*/ 136 h 176"/>
              <a:gd name="T18" fmla="*/ 24 w 176"/>
              <a:gd name="T19" fmla="*/ 136 h 176"/>
              <a:gd name="T20" fmla="*/ 24 w 176"/>
              <a:gd name="T21" fmla="*/ 64 h 176"/>
              <a:gd name="T22" fmla="*/ 16 w 176"/>
              <a:gd name="T23" fmla="*/ 24 h 176"/>
              <a:gd name="T24" fmla="*/ 16 w 176"/>
              <a:gd name="T25" fmla="*/ 16 h 176"/>
              <a:gd name="T26" fmla="*/ 160 w 176"/>
              <a:gd name="T27" fmla="*/ 40 h 176"/>
              <a:gd name="T28" fmla="*/ 152 w 176"/>
              <a:gd name="T29" fmla="*/ 40 h 176"/>
              <a:gd name="T30" fmla="*/ 160 w 176"/>
              <a:gd name="T31" fmla="*/ 48 h 176"/>
              <a:gd name="T32" fmla="*/ 152 w 176"/>
              <a:gd name="T33" fmla="*/ 72 h 176"/>
              <a:gd name="T34" fmla="*/ 152 w 176"/>
              <a:gd name="T35" fmla="*/ 64 h 176"/>
              <a:gd name="T36" fmla="*/ 16 w 176"/>
              <a:gd name="T37" fmla="*/ 0 h 176"/>
              <a:gd name="T38" fmla="*/ 16 w 176"/>
              <a:gd name="T39" fmla="*/ 176 h 176"/>
              <a:gd name="T40" fmla="*/ 176 w 176"/>
              <a:gd name="T41" fmla="*/ 16 h 176"/>
              <a:gd name="T42" fmla="*/ 16 w 176"/>
              <a:gd name="T43" fmla="*/ 168 h 176"/>
              <a:gd name="T44" fmla="*/ 32 w 176"/>
              <a:gd name="T45" fmla="*/ 92 h 176"/>
              <a:gd name="T46" fmla="*/ 8 w 176"/>
              <a:gd name="T47" fmla="*/ 84 h 176"/>
              <a:gd name="T48" fmla="*/ 32 w 176"/>
              <a:gd name="T49" fmla="*/ 8 h 176"/>
              <a:gd name="T50" fmla="*/ 40 w 176"/>
              <a:gd name="T51" fmla="*/ 168 h 176"/>
              <a:gd name="T52" fmla="*/ 136 w 176"/>
              <a:gd name="T53" fmla="*/ 168 h 176"/>
              <a:gd name="T54" fmla="*/ 144 w 176"/>
              <a:gd name="T55" fmla="*/ 168 h 176"/>
              <a:gd name="T56" fmla="*/ 168 w 176"/>
              <a:gd name="T57" fmla="*/ 160 h 176"/>
              <a:gd name="T58" fmla="*/ 144 w 176"/>
              <a:gd name="T59" fmla="*/ 8 h 176"/>
              <a:gd name="T60" fmla="*/ 168 w 176"/>
              <a:gd name="T61" fmla="*/ 84 h 176"/>
              <a:gd name="T62" fmla="*/ 160 w 176"/>
              <a:gd name="T63" fmla="*/ 16 h 176"/>
              <a:gd name="T64" fmla="*/ 160 w 176"/>
              <a:gd name="T65" fmla="*/ 136 h 176"/>
              <a:gd name="T66" fmla="*/ 160 w 176"/>
              <a:gd name="T67" fmla="*/ 144 h 176"/>
              <a:gd name="T68" fmla="*/ 152 w 176"/>
              <a:gd name="T69" fmla="*/ 104 h 176"/>
              <a:gd name="T70" fmla="*/ 160 w 176"/>
              <a:gd name="T71" fmla="*/ 104 h 176"/>
              <a:gd name="T72" fmla="*/ 152 w 176"/>
              <a:gd name="T73" fmla="*/ 128 h 176"/>
              <a:gd name="T74" fmla="*/ 160 w 176"/>
              <a:gd name="T75" fmla="*/ 152 h 176"/>
              <a:gd name="T76" fmla="*/ 160 w 176"/>
              <a:gd name="T77" fmla="*/ 160 h 176"/>
              <a:gd name="T78" fmla="*/ 70 w 176"/>
              <a:gd name="T79" fmla="*/ 119 h 176"/>
              <a:gd name="T80" fmla="*/ 114 w 176"/>
              <a:gd name="T81" fmla="*/ 91 h 176"/>
              <a:gd name="T82" fmla="*/ 115 w 176"/>
              <a:gd name="T83" fmla="*/ 85 h 176"/>
              <a:gd name="T84" fmla="*/ 68 w 176"/>
              <a:gd name="T85" fmla="*/ 56 h 176"/>
              <a:gd name="T86" fmla="*/ 68 w 176"/>
              <a:gd name="T87" fmla="*/ 120 h 176"/>
              <a:gd name="T88" fmla="*/ 72 w 176"/>
              <a:gd name="T89" fmla="*/ 10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76" h="176">
                <a:moveTo>
                  <a:pt x="16" y="40"/>
                </a:moveTo>
                <a:cubicBezTo>
                  <a:pt x="24" y="40"/>
                  <a:pt x="24" y="40"/>
                  <a:pt x="24" y="40"/>
                </a:cubicBezTo>
                <a:cubicBezTo>
                  <a:pt x="24" y="32"/>
                  <a:pt x="24" y="32"/>
                  <a:pt x="24" y="32"/>
                </a:cubicBezTo>
                <a:cubicBezTo>
                  <a:pt x="16" y="32"/>
                  <a:pt x="16" y="32"/>
                  <a:pt x="16" y="32"/>
                </a:cubicBezTo>
                <a:lnTo>
                  <a:pt x="16" y="40"/>
                </a:lnTo>
                <a:close/>
                <a:moveTo>
                  <a:pt x="16" y="56"/>
                </a:moveTo>
                <a:cubicBezTo>
                  <a:pt x="24" y="56"/>
                  <a:pt x="24" y="56"/>
                  <a:pt x="24" y="56"/>
                </a:cubicBezTo>
                <a:cubicBezTo>
                  <a:pt x="24" y="48"/>
                  <a:pt x="24" y="48"/>
                  <a:pt x="24" y="48"/>
                </a:cubicBezTo>
                <a:cubicBezTo>
                  <a:pt x="16" y="48"/>
                  <a:pt x="16" y="48"/>
                  <a:pt x="16" y="48"/>
                </a:cubicBezTo>
                <a:lnTo>
                  <a:pt x="16" y="56"/>
                </a:lnTo>
                <a:close/>
                <a:moveTo>
                  <a:pt x="24" y="152"/>
                </a:moveTo>
                <a:cubicBezTo>
                  <a:pt x="16" y="152"/>
                  <a:pt x="16" y="152"/>
                  <a:pt x="16" y="152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24" y="160"/>
                  <a:pt x="24" y="160"/>
                  <a:pt x="24" y="160"/>
                </a:cubicBezTo>
                <a:lnTo>
                  <a:pt x="24" y="152"/>
                </a:lnTo>
                <a:close/>
                <a:moveTo>
                  <a:pt x="24" y="120"/>
                </a:moveTo>
                <a:cubicBezTo>
                  <a:pt x="16" y="120"/>
                  <a:pt x="16" y="120"/>
                  <a:pt x="16" y="120"/>
                </a:cubicBezTo>
                <a:cubicBezTo>
                  <a:pt x="16" y="128"/>
                  <a:pt x="16" y="128"/>
                  <a:pt x="16" y="128"/>
                </a:cubicBezTo>
                <a:cubicBezTo>
                  <a:pt x="24" y="128"/>
                  <a:pt x="24" y="128"/>
                  <a:pt x="24" y="128"/>
                </a:cubicBezTo>
                <a:lnTo>
                  <a:pt x="24" y="120"/>
                </a:lnTo>
                <a:close/>
                <a:moveTo>
                  <a:pt x="24" y="104"/>
                </a:moveTo>
                <a:cubicBezTo>
                  <a:pt x="16" y="104"/>
                  <a:pt x="16" y="104"/>
                  <a:pt x="16" y="104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24" y="112"/>
                  <a:pt x="24" y="112"/>
                  <a:pt x="24" y="112"/>
                </a:cubicBezTo>
                <a:lnTo>
                  <a:pt x="24" y="104"/>
                </a:lnTo>
                <a:close/>
                <a:moveTo>
                  <a:pt x="24" y="136"/>
                </a:moveTo>
                <a:cubicBezTo>
                  <a:pt x="16" y="136"/>
                  <a:pt x="16" y="136"/>
                  <a:pt x="16" y="136"/>
                </a:cubicBezTo>
                <a:cubicBezTo>
                  <a:pt x="16" y="144"/>
                  <a:pt x="16" y="144"/>
                  <a:pt x="16" y="144"/>
                </a:cubicBezTo>
                <a:cubicBezTo>
                  <a:pt x="24" y="144"/>
                  <a:pt x="24" y="144"/>
                  <a:pt x="24" y="144"/>
                </a:cubicBezTo>
                <a:lnTo>
                  <a:pt x="24" y="136"/>
                </a:lnTo>
                <a:close/>
                <a:moveTo>
                  <a:pt x="16" y="72"/>
                </a:moveTo>
                <a:cubicBezTo>
                  <a:pt x="24" y="72"/>
                  <a:pt x="24" y="72"/>
                  <a:pt x="24" y="72"/>
                </a:cubicBezTo>
                <a:cubicBezTo>
                  <a:pt x="24" y="64"/>
                  <a:pt x="24" y="64"/>
                  <a:pt x="24" y="64"/>
                </a:cubicBezTo>
                <a:cubicBezTo>
                  <a:pt x="16" y="64"/>
                  <a:pt x="16" y="64"/>
                  <a:pt x="16" y="64"/>
                </a:cubicBezTo>
                <a:lnTo>
                  <a:pt x="16" y="72"/>
                </a:lnTo>
                <a:close/>
                <a:moveTo>
                  <a:pt x="16" y="24"/>
                </a:moveTo>
                <a:cubicBezTo>
                  <a:pt x="24" y="24"/>
                  <a:pt x="24" y="24"/>
                  <a:pt x="24" y="24"/>
                </a:cubicBezTo>
                <a:cubicBezTo>
                  <a:pt x="24" y="16"/>
                  <a:pt x="24" y="16"/>
                  <a:pt x="24" y="16"/>
                </a:cubicBezTo>
                <a:cubicBezTo>
                  <a:pt x="16" y="16"/>
                  <a:pt x="16" y="16"/>
                  <a:pt x="16" y="16"/>
                </a:cubicBezTo>
                <a:lnTo>
                  <a:pt x="16" y="24"/>
                </a:lnTo>
                <a:close/>
                <a:moveTo>
                  <a:pt x="152" y="40"/>
                </a:moveTo>
                <a:cubicBezTo>
                  <a:pt x="160" y="40"/>
                  <a:pt x="160" y="40"/>
                  <a:pt x="160" y="40"/>
                </a:cubicBezTo>
                <a:cubicBezTo>
                  <a:pt x="160" y="32"/>
                  <a:pt x="160" y="32"/>
                  <a:pt x="160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40"/>
                </a:lnTo>
                <a:close/>
                <a:moveTo>
                  <a:pt x="152" y="56"/>
                </a:moveTo>
                <a:cubicBezTo>
                  <a:pt x="160" y="56"/>
                  <a:pt x="160" y="56"/>
                  <a:pt x="160" y="56"/>
                </a:cubicBezTo>
                <a:cubicBezTo>
                  <a:pt x="160" y="48"/>
                  <a:pt x="160" y="48"/>
                  <a:pt x="160" y="48"/>
                </a:cubicBezTo>
                <a:cubicBezTo>
                  <a:pt x="152" y="48"/>
                  <a:pt x="152" y="48"/>
                  <a:pt x="152" y="48"/>
                </a:cubicBezTo>
                <a:lnTo>
                  <a:pt x="152" y="56"/>
                </a:lnTo>
                <a:close/>
                <a:moveTo>
                  <a:pt x="152" y="72"/>
                </a:moveTo>
                <a:cubicBezTo>
                  <a:pt x="160" y="72"/>
                  <a:pt x="160" y="72"/>
                  <a:pt x="160" y="72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152" y="64"/>
                  <a:pt x="152" y="64"/>
                  <a:pt x="152" y="64"/>
                </a:cubicBezTo>
                <a:lnTo>
                  <a:pt x="152" y="72"/>
                </a:lnTo>
                <a:close/>
                <a:moveTo>
                  <a:pt x="160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60" y="176"/>
                  <a:pt x="160" y="176"/>
                  <a:pt x="160" y="176"/>
                </a:cubicBezTo>
                <a:cubicBezTo>
                  <a:pt x="169" y="176"/>
                  <a:pt x="176" y="169"/>
                  <a:pt x="176" y="160"/>
                </a:cubicBezTo>
                <a:cubicBezTo>
                  <a:pt x="176" y="16"/>
                  <a:pt x="176" y="16"/>
                  <a:pt x="176" y="16"/>
                </a:cubicBezTo>
                <a:cubicBezTo>
                  <a:pt x="176" y="7"/>
                  <a:pt x="169" y="0"/>
                  <a:pt x="160" y="0"/>
                </a:cubicBezTo>
                <a:close/>
                <a:moveTo>
                  <a:pt x="32" y="168"/>
                </a:move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92"/>
                  <a:pt x="8" y="92"/>
                  <a:pt x="8" y="92"/>
                </a:cubicBezTo>
                <a:cubicBezTo>
                  <a:pt x="32" y="92"/>
                  <a:pt x="32" y="92"/>
                  <a:pt x="32" y="92"/>
                </a:cubicBezTo>
                <a:lnTo>
                  <a:pt x="32" y="168"/>
                </a:lnTo>
                <a:close/>
                <a:moveTo>
                  <a:pt x="32" y="84"/>
                </a:moveTo>
                <a:cubicBezTo>
                  <a:pt x="8" y="84"/>
                  <a:pt x="8" y="84"/>
                  <a:pt x="8" y="84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32" y="8"/>
                  <a:pt x="32" y="8"/>
                  <a:pt x="32" y="8"/>
                </a:cubicBezTo>
                <a:lnTo>
                  <a:pt x="32" y="84"/>
                </a:lnTo>
                <a:close/>
                <a:moveTo>
                  <a:pt x="136" y="168"/>
                </a:moveTo>
                <a:cubicBezTo>
                  <a:pt x="40" y="168"/>
                  <a:pt x="40" y="168"/>
                  <a:pt x="40" y="168"/>
                </a:cubicBezTo>
                <a:cubicBezTo>
                  <a:pt x="40" y="8"/>
                  <a:pt x="40" y="8"/>
                  <a:pt x="40" y="8"/>
                </a:cubicBezTo>
                <a:cubicBezTo>
                  <a:pt x="136" y="8"/>
                  <a:pt x="136" y="8"/>
                  <a:pt x="136" y="8"/>
                </a:cubicBezTo>
                <a:lnTo>
                  <a:pt x="136" y="168"/>
                </a:lnTo>
                <a:close/>
                <a:moveTo>
                  <a:pt x="168" y="160"/>
                </a:moveTo>
                <a:cubicBezTo>
                  <a:pt x="168" y="164"/>
                  <a:pt x="164" y="168"/>
                  <a:pt x="160" y="168"/>
                </a:cubicBezTo>
                <a:cubicBezTo>
                  <a:pt x="144" y="168"/>
                  <a:pt x="144" y="168"/>
                  <a:pt x="144" y="168"/>
                </a:cubicBezTo>
                <a:cubicBezTo>
                  <a:pt x="144" y="92"/>
                  <a:pt x="144" y="92"/>
                  <a:pt x="144" y="92"/>
                </a:cubicBezTo>
                <a:cubicBezTo>
                  <a:pt x="168" y="92"/>
                  <a:pt x="168" y="92"/>
                  <a:pt x="168" y="92"/>
                </a:cubicBezTo>
                <a:lnTo>
                  <a:pt x="168" y="160"/>
                </a:lnTo>
                <a:close/>
                <a:moveTo>
                  <a:pt x="168" y="84"/>
                </a:moveTo>
                <a:cubicBezTo>
                  <a:pt x="144" y="84"/>
                  <a:pt x="144" y="84"/>
                  <a:pt x="144" y="84"/>
                </a:cubicBezTo>
                <a:cubicBezTo>
                  <a:pt x="144" y="8"/>
                  <a:pt x="144" y="8"/>
                  <a:pt x="144" y="8"/>
                </a:cubicBezTo>
                <a:cubicBezTo>
                  <a:pt x="160" y="8"/>
                  <a:pt x="160" y="8"/>
                  <a:pt x="160" y="8"/>
                </a:cubicBezTo>
                <a:cubicBezTo>
                  <a:pt x="164" y="8"/>
                  <a:pt x="168" y="12"/>
                  <a:pt x="168" y="16"/>
                </a:cubicBezTo>
                <a:lnTo>
                  <a:pt x="168" y="84"/>
                </a:lnTo>
                <a:close/>
                <a:moveTo>
                  <a:pt x="152" y="24"/>
                </a:moveTo>
                <a:cubicBezTo>
                  <a:pt x="160" y="24"/>
                  <a:pt x="160" y="24"/>
                  <a:pt x="160" y="24"/>
                </a:cubicBezTo>
                <a:cubicBezTo>
                  <a:pt x="160" y="16"/>
                  <a:pt x="160" y="16"/>
                  <a:pt x="160" y="16"/>
                </a:cubicBezTo>
                <a:cubicBezTo>
                  <a:pt x="152" y="16"/>
                  <a:pt x="152" y="16"/>
                  <a:pt x="152" y="16"/>
                </a:cubicBezTo>
                <a:lnTo>
                  <a:pt x="152" y="24"/>
                </a:lnTo>
                <a:close/>
                <a:moveTo>
                  <a:pt x="160" y="136"/>
                </a:moveTo>
                <a:cubicBezTo>
                  <a:pt x="152" y="136"/>
                  <a:pt x="152" y="136"/>
                  <a:pt x="152" y="136"/>
                </a:cubicBezTo>
                <a:cubicBezTo>
                  <a:pt x="152" y="144"/>
                  <a:pt x="152" y="144"/>
                  <a:pt x="152" y="144"/>
                </a:cubicBezTo>
                <a:cubicBezTo>
                  <a:pt x="160" y="144"/>
                  <a:pt x="160" y="144"/>
                  <a:pt x="160" y="144"/>
                </a:cubicBezTo>
                <a:lnTo>
                  <a:pt x="160" y="136"/>
                </a:lnTo>
                <a:close/>
                <a:moveTo>
                  <a:pt x="160" y="104"/>
                </a:moveTo>
                <a:cubicBezTo>
                  <a:pt x="152" y="104"/>
                  <a:pt x="152" y="104"/>
                  <a:pt x="152" y="104"/>
                </a:cubicBezTo>
                <a:cubicBezTo>
                  <a:pt x="152" y="112"/>
                  <a:pt x="152" y="112"/>
                  <a:pt x="152" y="112"/>
                </a:cubicBezTo>
                <a:cubicBezTo>
                  <a:pt x="160" y="112"/>
                  <a:pt x="160" y="112"/>
                  <a:pt x="160" y="112"/>
                </a:cubicBezTo>
                <a:lnTo>
                  <a:pt x="160" y="104"/>
                </a:lnTo>
                <a:close/>
                <a:moveTo>
                  <a:pt x="160" y="120"/>
                </a:moveTo>
                <a:cubicBezTo>
                  <a:pt x="152" y="120"/>
                  <a:pt x="152" y="120"/>
                  <a:pt x="152" y="120"/>
                </a:cubicBezTo>
                <a:cubicBezTo>
                  <a:pt x="152" y="128"/>
                  <a:pt x="152" y="128"/>
                  <a:pt x="152" y="128"/>
                </a:cubicBezTo>
                <a:cubicBezTo>
                  <a:pt x="160" y="128"/>
                  <a:pt x="160" y="128"/>
                  <a:pt x="160" y="128"/>
                </a:cubicBezTo>
                <a:lnTo>
                  <a:pt x="160" y="120"/>
                </a:lnTo>
                <a:close/>
                <a:moveTo>
                  <a:pt x="160" y="152"/>
                </a:moveTo>
                <a:cubicBezTo>
                  <a:pt x="152" y="152"/>
                  <a:pt x="152" y="152"/>
                  <a:pt x="152" y="152"/>
                </a:cubicBezTo>
                <a:cubicBezTo>
                  <a:pt x="152" y="160"/>
                  <a:pt x="152" y="160"/>
                  <a:pt x="152" y="160"/>
                </a:cubicBezTo>
                <a:cubicBezTo>
                  <a:pt x="160" y="160"/>
                  <a:pt x="160" y="160"/>
                  <a:pt x="160" y="160"/>
                </a:cubicBezTo>
                <a:lnTo>
                  <a:pt x="160" y="152"/>
                </a:lnTo>
                <a:close/>
                <a:moveTo>
                  <a:pt x="68" y="120"/>
                </a:moveTo>
                <a:cubicBezTo>
                  <a:pt x="69" y="120"/>
                  <a:pt x="70" y="120"/>
                  <a:pt x="70" y="119"/>
                </a:cubicBezTo>
                <a:cubicBezTo>
                  <a:pt x="71" y="119"/>
                  <a:pt x="71" y="119"/>
                  <a:pt x="71" y="119"/>
                </a:cubicBezTo>
                <a:cubicBezTo>
                  <a:pt x="115" y="91"/>
                  <a:pt x="115" y="91"/>
                  <a:pt x="115" y="91"/>
                </a:cubicBezTo>
                <a:cubicBezTo>
                  <a:pt x="114" y="91"/>
                  <a:pt x="114" y="91"/>
                  <a:pt x="114" y="91"/>
                </a:cubicBezTo>
                <a:cubicBezTo>
                  <a:pt x="115" y="90"/>
                  <a:pt x="116" y="89"/>
                  <a:pt x="116" y="88"/>
                </a:cubicBezTo>
                <a:cubicBezTo>
                  <a:pt x="116" y="87"/>
                  <a:pt x="115" y="86"/>
                  <a:pt x="114" y="85"/>
                </a:cubicBezTo>
                <a:cubicBezTo>
                  <a:pt x="115" y="85"/>
                  <a:pt x="115" y="85"/>
                  <a:pt x="115" y="85"/>
                </a:cubicBezTo>
                <a:cubicBezTo>
                  <a:pt x="71" y="57"/>
                  <a:pt x="71" y="57"/>
                  <a:pt x="71" y="57"/>
                </a:cubicBezTo>
                <a:cubicBezTo>
                  <a:pt x="70" y="57"/>
                  <a:pt x="70" y="57"/>
                  <a:pt x="70" y="57"/>
                </a:cubicBezTo>
                <a:cubicBezTo>
                  <a:pt x="70" y="56"/>
                  <a:pt x="69" y="56"/>
                  <a:pt x="68" y="56"/>
                </a:cubicBezTo>
                <a:cubicBezTo>
                  <a:pt x="66" y="56"/>
                  <a:pt x="64" y="58"/>
                  <a:pt x="64" y="60"/>
                </a:cubicBezTo>
                <a:cubicBezTo>
                  <a:pt x="64" y="116"/>
                  <a:pt x="64" y="116"/>
                  <a:pt x="64" y="116"/>
                </a:cubicBezTo>
                <a:cubicBezTo>
                  <a:pt x="64" y="118"/>
                  <a:pt x="66" y="120"/>
                  <a:pt x="68" y="120"/>
                </a:cubicBezTo>
                <a:close/>
                <a:moveTo>
                  <a:pt x="72" y="67"/>
                </a:moveTo>
                <a:cubicBezTo>
                  <a:pt x="105" y="88"/>
                  <a:pt x="105" y="88"/>
                  <a:pt x="105" y="88"/>
                </a:cubicBezTo>
                <a:cubicBezTo>
                  <a:pt x="72" y="109"/>
                  <a:pt x="72" y="109"/>
                  <a:pt x="72" y="109"/>
                </a:cubicBezTo>
                <a:lnTo>
                  <a:pt x="72" y="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6" name="Freeform 480"/>
          <p:cNvSpPr>
            <a:spLocks noEditPoints="1"/>
          </p:cNvSpPr>
          <p:nvPr/>
        </p:nvSpPr>
        <p:spPr bwMode="auto">
          <a:xfrm>
            <a:off x="1374301" y="3582188"/>
            <a:ext cx="492416" cy="492416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168 w 176"/>
              <a:gd name="T11" fmla="*/ 84 h 176"/>
              <a:gd name="T12" fmla="*/ 98 w 176"/>
              <a:gd name="T13" fmla="*/ 84 h 176"/>
              <a:gd name="T14" fmla="*/ 147 w 176"/>
              <a:gd name="T15" fmla="*/ 34 h 176"/>
              <a:gd name="T16" fmla="*/ 168 w 176"/>
              <a:gd name="T17" fmla="*/ 84 h 176"/>
              <a:gd name="T18" fmla="*/ 88 w 176"/>
              <a:gd name="T19" fmla="*/ 168 h 176"/>
              <a:gd name="T20" fmla="*/ 8 w 176"/>
              <a:gd name="T21" fmla="*/ 88 h 176"/>
              <a:gd name="T22" fmla="*/ 88 w 176"/>
              <a:gd name="T23" fmla="*/ 8 h 176"/>
              <a:gd name="T24" fmla="*/ 142 w 176"/>
              <a:gd name="T25" fmla="*/ 29 h 176"/>
              <a:gd name="T26" fmla="*/ 85 w 176"/>
              <a:gd name="T27" fmla="*/ 85 h 176"/>
              <a:gd name="T28" fmla="*/ 84 w 176"/>
              <a:gd name="T29" fmla="*/ 88 h 176"/>
              <a:gd name="T30" fmla="*/ 88 w 176"/>
              <a:gd name="T31" fmla="*/ 92 h 176"/>
              <a:gd name="T32" fmla="*/ 168 w 176"/>
              <a:gd name="T33" fmla="*/ 92 h 176"/>
              <a:gd name="T34" fmla="*/ 88 w 176"/>
              <a:gd name="T3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168" y="84"/>
                </a:moveTo>
                <a:cubicBezTo>
                  <a:pt x="98" y="84"/>
                  <a:pt x="98" y="84"/>
                  <a:pt x="98" y="84"/>
                </a:cubicBezTo>
                <a:cubicBezTo>
                  <a:pt x="147" y="34"/>
                  <a:pt x="147" y="34"/>
                  <a:pt x="147" y="34"/>
                </a:cubicBezTo>
                <a:cubicBezTo>
                  <a:pt x="159" y="48"/>
                  <a:pt x="167" y="65"/>
                  <a:pt x="168" y="84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09" y="8"/>
                  <a:pt x="127" y="16"/>
                  <a:pt x="142" y="29"/>
                </a:cubicBezTo>
                <a:cubicBezTo>
                  <a:pt x="85" y="85"/>
                  <a:pt x="85" y="85"/>
                  <a:pt x="85" y="85"/>
                </a:cubicBezTo>
                <a:cubicBezTo>
                  <a:pt x="84" y="86"/>
                  <a:pt x="84" y="87"/>
                  <a:pt x="84" y="88"/>
                </a:cubicBezTo>
                <a:cubicBezTo>
                  <a:pt x="84" y="90"/>
                  <a:pt x="86" y="92"/>
                  <a:pt x="88" y="92"/>
                </a:cubicBezTo>
                <a:cubicBezTo>
                  <a:pt x="168" y="92"/>
                  <a:pt x="168" y="92"/>
                  <a:pt x="168" y="92"/>
                </a:cubicBezTo>
                <a:cubicBezTo>
                  <a:pt x="166" y="134"/>
                  <a:pt x="131" y="168"/>
                  <a:pt x="88" y="1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7" name="Freeform 481"/>
          <p:cNvSpPr>
            <a:spLocks noEditPoints="1"/>
          </p:cNvSpPr>
          <p:nvPr/>
        </p:nvSpPr>
        <p:spPr bwMode="auto">
          <a:xfrm>
            <a:off x="2362138" y="3635583"/>
            <a:ext cx="479785" cy="404029"/>
          </a:xfrm>
          <a:custGeom>
            <a:avLst/>
            <a:gdLst>
              <a:gd name="T0" fmla="*/ 28 w 176"/>
              <a:gd name="T1" fmla="*/ 88 h 144"/>
              <a:gd name="T2" fmla="*/ 4 w 176"/>
              <a:gd name="T3" fmla="*/ 88 h 144"/>
              <a:gd name="T4" fmla="*/ 0 w 176"/>
              <a:gd name="T5" fmla="*/ 92 h 144"/>
              <a:gd name="T6" fmla="*/ 0 w 176"/>
              <a:gd name="T7" fmla="*/ 140 h 144"/>
              <a:gd name="T8" fmla="*/ 4 w 176"/>
              <a:gd name="T9" fmla="*/ 144 h 144"/>
              <a:gd name="T10" fmla="*/ 28 w 176"/>
              <a:gd name="T11" fmla="*/ 144 h 144"/>
              <a:gd name="T12" fmla="*/ 32 w 176"/>
              <a:gd name="T13" fmla="*/ 140 h 144"/>
              <a:gd name="T14" fmla="*/ 32 w 176"/>
              <a:gd name="T15" fmla="*/ 92 h 144"/>
              <a:gd name="T16" fmla="*/ 28 w 176"/>
              <a:gd name="T17" fmla="*/ 88 h 144"/>
              <a:gd name="T18" fmla="*/ 24 w 176"/>
              <a:gd name="T19" fmla="*/ 136 h 144"/>
              <a:gd name="T20" fmla="*/ 8 w 176"/>
              <a:gd name="T21" fmla="*/ 136 h 144"/>
              <a:gd name="T22" fmla="*/ 8 w 176"/>
              <a:gd name="T23" fmla="*/ 96 h 144"/>
              <a:gd name="T24" fmla="*/ 24 w 176"/>
              <a:gd name="T25" fmla="*/ 96 h 144"/>
              <a:gd name="T26" fmla="*/ 24 w 176"/>
              <a:gd name="T27" fmla="*/ 136 h 144"/>
              <a:gd name="T28" fmla="*/ 124 w 176"/>
              <a:gd name="T29" fmla="*/ 64 h 144"/>
              <a:gd name="T30" fmla="*/ 100 w 176"/>
              <a:gd name="T31" fmla="*/ 64 h 144"/>
              <a:gd name="T32" fmla="*/ 96 w 176"/>
              <a:gd name="T33" fmla="*/ 68 h 144"/>
              <a:gd name="T34" fmla="*/ 96 w 176"/>
              <a:gd name="T35" fmla="*/ 140 h 144"/>
              <a:gd name="T36" fmla="*/ 100 w 176"/>
              <a:gd name="T37" fmla="*/ 144 h 144"/>
              <a:gd name="T38" fmla="*/ 124 w 176"/>
              <a:gd name="T39" fmla="*/ 144 h 144"/>
              <a:gd name="T40" fmla="*/ 128 w 176"/>
              <a:gd name="T41" fmla="*/ 140 h 144"/>
              <a:gd name="T42" fmla="*/ 128 w 176"/>
              <a:gd name="T43" fmla="*/ 68 h 144"/>
              <a:gd name="T44" fmla="*/ 124 w 176"/>
              <a:gd name="T45" fmla="*/ 64 h 144"/>
              <a:gd name="T46" fmla="*/ 120 w 176"/>
              <a:gd name="T47" fmla="*/ 136 h 144"/>
              <a:gd name="T48" fmla="*/ 104 w 176"/>
              <a:gd name="T49" fmla="*/ 136 h 144"/>
              <a:gd name="T50" fmla="*/ 104 w 176"/>
              <a:gd name="T51" fmla="*/ 72 h 144"/>
              <a:gd name="T52" fmla="*/ 120 w 176"/>
              <a:gd name="T53" fmla="*/ 72 h 144"/>
              <a:gd name="T54" fmla="*/ 120 w 176"/>
              <a:gd name="T55" fmla="*/ 136 h 144"/>
              <a:gd name="T56" fmla="*/ 76 w 176"/>
              <a:gd name="T57" fmla="*/ 16 h 144"/>
              <a:gd name="T58" fmla="*/ 52 w 176"/>
              <a:gd name="T59" fmla="*/ 16 h 144"/>
              <a:gd name="T60" fmla="*/ 48 w 176"/>
              <a:gd name="T61" fmla="*/ 20 h 144"/>
              <a:gd name="T62" fmla="*/ 48 w 176"/>
              <a:gd name="T63" fmla="*/ 140 h 144"/>
              <a:gd name="T64" fmla="*/ 52 w 176"/>
              <a:gd name="T65" fmla="*/ 144 h 144"/>
              <a:gd name="T66" fmla="*/ 76 w 176"/>
              <a:gd name="T67" fmla="*/ 144 h 144"/>
              <a:gd name="T68" fmla="*/ 80 w 176"/>
              <a:gd name="T69" fmla="*/ 140 h 144"/>
              <a:gd name="T70" fmla="*/ 80 w 176"/>
              <a:gd name="T71" fmla="*/ 20 h 144"/>
              <a:gd name="T72" fmla="*/ 76 w 176"/>
              <a:gd name="T73" fmla="*/ 16 h 144"/>
              <a:gd name="T74" fmla="*/ 72 w 176"/>
              <a:gd name="T75" fmla="*/ 136 h 144"/>
              <a:gd name="T76" fmla="*/ 56 w 176"/>
              <a:gd name="T77" fmla="*/ 136 h 144"/>
              <a:gd name="T78" fmla="*/ 56 w 176"/>
              <a:gd name="T79" fmla="*/ 24 h 144"/>
              <a:gd name="T80" fmla="*/ 72 w 176"/>
              <a:gd name="T81" fmla="*/ 24 h 144"/>
              <a:gd name="T82" fmla="*/ 72 w 176"/>
              <a:gd name="T83" fmla="*/ 136 h 144"/>
              <a:gd name="T84" fmla="*/ 172 w 176"/>
              <a:gd name="T85" fmla="*/ 0 h 144"/>
              <a:gd name="T86" fmla="*/ 148 w 176"/>
              <a:gd name="T87" fmla="*/ 0 h 144"/>
              <a:gd name="T88" fmla="*/ 144 w 176"/>
              <a:gd name="T89" fmla="*/ 4 h 144"/>
              <a:gd name="T90" fmla="*/ 144 w 176"/>
              <a:gd name="T91" fmla="*/ 140 h 144"/>
              <a:gd name="T92" fmla="*/ 148 w 176"/>
              <a:gd name="T93" fmla="*/ 144 h 144"/>
              <a:gd name="T94" fmla="*/ 172 w 176"/>
              <a:gd name="T95" fmla="*/ 144 h 144"/>
              <a:gd name="T96" fmla="*/ 176 w 176"/>
              <a:gd name="T97" fmla="*/ 140 h 144"/>
              <a:gd name="T98" fmla="*/ 176 w 176"/>
              <a:gd name="T99" fmla="*/ 4 h 144"/>
              <a:gd name="T100" fmla="*/ 172 w 176"/>
              <a:gd name="T101" fmla="*/ 0 h 144"/>
              <a:gd name="T102" fmla="*/ 168 w 176"/>
              <a:gd name="T103" fmla="*/ 136 h 144"/>
              <a:gd name="T104" fmla="*/ 152 w 176"/>
              <a:gd name="T105" fmla="*/ 136 h 144"/>
              <a:gd name="T106" fmla="*/ 152 w 176"/>
              <a:gd name="T107" fmla="*/ 8 h 144"/>
              <a:gd name="T108" fmla="*/ 168 w 176"/>
              <a:gd name="T109" fmla="*/ 8 h 144"/>
              <a:gd name="T110" fmla="*/ 168 w 176"/>
              <a:gd name="T111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76" h="144">
                <a:moveTo>
                  <a:pt x="28" y="88"/>
                </a:moveTo>
                <a:cubicBezTo>
                  <a:pt x="4" y="88"/>
                  <a:pt x="4" y="88"/>
                  <a:pt x="4" y="88"/>
                </a:cubicBezTo>
                <a:cubicBezTo>
                  <a:pt x="2" y="88"/>
                  <a:pt x="0" y="90"/>
                  <a:pt x="0" y="92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42"/>
                  <a:pt x="2" y="144"/>
                  <a:pt x="4" y="144"/>
                </a:cubicBezTo>
                <a:cubicBezTo>
                  <a:pt x="28" y="144"/>
                  <a:pt x="28" y="144"/>
                  <a:pt x="28" y="144"/>
                </a:cubicBezTo>
                <a:cubicBezTo>
                  <a:pt x="30" y="144"/>
                  <a:pt x="32" y="142"/>
                  <a:pt x="32" y="140"/>
                </a:cubicBezTo>
                <a:cubicBezTo>
                  <a:pt x="32" y="92"/>
                  <a:pt x="32" y="92"/>
                  <a:pt x="32" y="92"/>
                </a:cubicBezTo>
                <a:cubicBezTo>
                  <a:pt x="32" y="90"/>
                  <a:pt x="30" y="88"/>
                  <a:pt x="28" y="88"/>
                </a:cubicBezTo>
                <a:close/>
                <a:moveTo>
                  <a:pt x="24" y="136"/>
                </a:moveTo>
                <a:cubicBezTo>
                  <a:pt x="8" y="136"/>
                  <a:pt x="8" y="136"/>
                  <a:pt x="8" y="136"/>
                </a:cubicBezTo>
                <a:cubicBezTo>
                  <a:pt x="8" y="96"/>
                  <a:pt x="8" y="96"/>
                  <a:pt x="8" y="96"/>
                </a:cubicBezTo>
                <a:cubicBezTo>
                  <a:pt x="24" y="96"/>
                  <a:pt x="24" y="96"/>
                  <a:pt x="24" y="96"/>
                </a:cubicBezTo>
                <a:lnTo>
                  <a:pt x="24" y="136"/>
                </a:lnTo>
                <a:close/>
                <a:moveTo>
                  <a:pt x="124" y="64"/>
                </a:moveTo>
                <a:cubicBezTo>
                  <a:pt x="100" y="64"/>
                  <a:pt x="100" y="64"/>
                  <a:pt x="100" y="64"/>
                </a:cubicBezTo>
                <a:cubicBezTo>
                  <a:pt x="98" y="64"/>
                  <a:pt x="96" y="66"/>
                  <a:pt x="96" y="68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96" y="142"/>
                  <a:pt x="98" y="144"/>
                  <a:pt x="100" y="144"/>
                </a:cubicBezTo>
                <a:cubicBezTo>
                  <a:pt x="124" y="144"/>
                  <a:pt x="124" y="144"/>
                  <a:pt x="124" y="144"/>
                </a:cubicBezTo>
                <a:cubicBezTo>
                  <a:pt x="126" y="144"/>
                  <a:pt x="128" y="142"/>
                  <a:pt x="128" y="140"/>
                </a:cubicBezTo>
                <a:cubicBezTo>
                  <a:pt x="128" y="68"/>
                  <a:pt x="128" y="68"/>
                  <a:pt x="128" y="68"/>
                </a:cubicBezTo>
                <a:cubicBezTo>
                  <a:pt x="128" y="66"/>
                  <a:pt x="126" y="64"/>
                  <a:pt x="124" y="64"/>
                </a:cubicBezTo>
                <a:close/>
                <a:moveTo>
                  <a:pt x="120" y="136"/>
                </a:moveTo>
                <a:cubicBezTo>
                  <a:pt x="104" y="136"/>
                  <a:pt x="104" y="136"/>
                  <a:pt x="104" y="136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136"/>
                </a:lnTo>
                <a:close/>
                <a:moveTo>
                  <a:pt x="76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0" y="16"/>
                  <a:pt x="48" y="18"/>
                  <a:pt x="48" y="20"/>
                </a:cubicBezTo>
                <a:cubicBezTo>
                  <a:pt x="48" y="140"/>
                  <a:pt x="48" y="140"/>
                  <a:pt x="48" y="140"/>
                </a:cubicBezTo>
                <a:cubicBezTo>
                  <a:pt x="48" y="142"/>
                  <a:pt x="50" y="144"/>
                  <a:pt x="52" y="144"/>
                </a:cubicBezTo>
                <a:cubicBezTo>
                  <a:pt x="76" y="144"/>
                  <a:pt x="76" y="144"/>
                  <a:pt x="76" y="144"/>
                </a:cubicBezTo>
                <a:cubicBezTo>
                  <a:pt x="78" y="144"/>
                  <a:pt x="80" y="142"/>
                  <a:pt x="80" y="140"/>
                </a:cubicBezTo>
                <a:cubicBezTo>
                  <a:pt x="80" y="20"/>
                  <a:pt x="80" y="20"/>
                  <a:pt x="80" y="20"/>
                </a:cubicBezTo>
                <a:cubicBezTo>
                  <a:pt x="80" y="18"/>
                  <a:pt x="78" y="16"/>
                  <a:pt x="76" y="16"/>
                </a:cubicBezTo>
                <a:close/>
                <a:moveTo>
                  <a:pt x="72" y="136"/>
                </a:moveTo>
                <a:cubicBezTo>
                  <a:pt x="56" y="136"/>
                  <a:pt x="56" y="136"/>
                  <a:pt x="56" y="136"/>
                </a:cubicBezTo>
                <a:cubicBezTo>
                  <a:pt x="56" y="24"/>
                  <a:pt x="56" y="24"/>
                  <a:pt x="56" y="24"/>
                </a:cubicBezTo>
                <a:cubicBezTo>
                  <a:pt x="72" y="24"/>
                  <a:pt x="72" y="24"/>
                  <a:pt x="72" y="24"/>
                </a:cubicBezTo>
                <a:lnTo>
                  <a:pt x="72" y="136"/>
                </a:lnTo>
                <a:close/>
                <a:moveTo>
                  <a:pt x="172" y="0"/>
                </a:moveTo>
                <a:cubicBezTo>
                  <a:pt x="148" y="0"/>
                  <a:pt x="148" y="0"/>
                  <a:pt x="148" y="0"/>
                </a:cubicBezTo>
                <a:cubicBezTo>
                  <a:pt x="146" y="0"/>
                  <a:pt x="144" y="2"/>
                  <a:pt x="144" y="4"/>
                </a:cubicBezTo>
                <a:cubicBezTo>
                  <a:pt x="144" y="140"/>
                  <a:pt x="144" y="140"/>
                  <a:pt x="144" y="140"/>
                </a:cubicBezTo>
                <a:cubicBezTo>
                  <a:pt x="144" y="142"/>
                  <a:pt x="146" y="144"/>
                  <a:pt x="148" y="144"/>
                </a:cubicBezTo>
                <a:cubicBezTo>
                  <a:pt x="172" y="144"/>
                  <a:pt x="172" y="144"/>
                  <a:pt x="172" y="144"/>
                </a:cubicBezTo>
                <a:cubicBezTo>
                  <a:pt x="174" y="144"/>
                  <a:pt x="176" y="142"/>
                  <a:pt x="176" y="140"/>
                </a:cubicBezTo>
                <a:cubicBezTo>
                  <a:pt x="176" y="4"/>
                  <a:pt x="176" y="4"/>
                  <a:pt x="176" y="4"/>
                </a:cubicBezTo>
                <a:cubicBezTo>
                  <a:pt x="176" y="2"/>
                  <a:pt x="174" y="0"/>
                  <a:pt x="172" y="0"/>
                </a:cubicBezTo>
                <a:close/>
                <a:moveTo>
                  <a:pt x="168" y="136"/>
                </a:moveTo>
                <a:cubicBezTo>
                  <a:pt x="152" y="136"/>
                  <a:pt x="152" y="136"/>
                  <a:pt x="152" y="136"/>
                </a:cubicBezTo>
                <a:cubicBezTo>
                  <a:pt x="152" y="8"/>
                  <a:pt x="152" y="8"/>
                  <a:pt x="152" y="8"/>
                </a:cubicBezTo>
                <a:cubicBezTo>
                  <a:pt x="168" y="8"/>
                  <a:pt x="168" y="8"/>
                  <a:pt x="168" y="8"/>
                </a:cubicBezTo>
                <a:lnTo>
                  <a:pt x="168" y="1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8" name="Freeform 482"/>
          <p:cNvSpPr>
            <a:spLocks noEditPoints="1"/>
          </p:cNvSpPr>
          <p:nvPr/>
        </p:nvSpPr>
        <p:spPr bwMode="auto">
          <a:xfrm>
            <a:off x="3349974" y="3582188"/>
            <a:ext cx="479785" cy="492416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8 h 176"/>
              <a:gd name="T12" fmla="*/ 142 w 176"/>
              <a:gd name="T13" fmla="*/ 29 h 176"/>
              <a:gd name="T14" fmla="*/ 122 w 176"/>
              <a:gd name="T15" fmla="*/ 49 h 176"/>
              <a:gd name="T16" fmla="*/ 88 w 176"/>
              <a:gd name="T17" fmla="*/ 36 h 176"/>
              <a:gd name="T18" fmla="*/ 54 w 176"/>
              <a:gd name="T19" fmla="*/ 49 h 176"/>
              <a:gd name="T20" fmla="*/ 34 w 176"/>
              <a:gd name="T21" fmla="*/ 29 h 176"/>
              <a:gd name="T22" fmla="*/ 88 w 176"/>
              <a:gd name="T23" fmla="*/ 8 h 176"/>
              <a:gd name="T24" fmla="*/ 132 w 176"/>
              <a:gd name="T25" fmla="*/ 88 h 176"/>
              <a:gd name="T26" fmla="*/ 88 w 176"/>
              <a:gd name="T27" fmla="*/ 132 h 176"/>
              <a:gd name="T28" fmla="*/ 44 w 176"/>
              <a:gd name="T29" fmla="*/ 88 h 176"/>
              <a:gd name="T30" fmla="*/ 88 w 176"/>
              <a:gd name="T31" fmla="*/ 44 h 176"/>
              <a:gd name="T32" fmla="*/ 132 w 176"/>
              <a:gd name="T33" fmla="*/ 88 h 176"/>
              <a:gd name="T34" fmla="*/ 8 w 176"/>
              <a:gd name="T35" fmla="*/ 88 h 176"/>
              <a:gd name="T36" fmla="*/ 29 w 176"/>
              <a:gd name="T37" fmla="*/ 34 h 176"/>
              <a:gd name="T38" fmla="*/ 49 w 176"/>
              <a:gd name="T39" fmla="*/ 54 h 176"/>
              <a:gd name="T40" fmla="*/ 36 w 176"/>
              <a:gd name="T41" fmla="*/ 88 h 176"/>
              <a:gd name="T42" fmla="*/ 49 w 176"/>
              <a:gd name="T43" fmla="*/ 122 h 176"/>
              <a:gd name="T44" fmla="*/ 29 w 176"/>
              <a:gd name="T45" fmla="*/ 142 h 176"/>
              <a:gd name="T46" fmla="*/ 8 w 176"/>
              <a:gd name="T47" fmla="*/ 88 h 176"/>
              <a:gd name="T48" fmla="*/ 88 w 176"/>
              <a:gd name="T49" fmla="*/ 168 h 176"/>
              <a:gd name="T50" fmla="*/ 34 w 176"/>
              <a:gd name="T51" fmla="*/ 147 h 176"/>
              <a:gd name="T52" fmla="*/ 54 w 176"/>
              <a:gd name="T53" fmla="*/ 127 h 176"/>
              <a:gd name="T54" fmla="*/ 88 w 176"/>
              <a:gd name="T55" fmla="*/ 140 h 176"/>
              <a:gd name="T56" fmla="*/ 122 w 176"/>
              <a:gd name="T57" fmla="*/ 127 h 176"/>
              <a:gd name="T58" fmla="*/ 142 w 176"/>
              <a:gd name="T59" fmla="*/ 147 h 176"/>
              <a:gd name="T60" fmla="*/ 88 w 176"/>
              <a:gd name="T61" fmla="*/ 168 h 176"/>
              <a:gd name="T62" fmla="*/ 147 w 176"/>
              <a:gd name="T63" fmla="*/ 142 h 176"/>
              <a:gd name="T64" fmla="*/ 127 w 176"/>
              <a:gd name="T65" fmla="*/ 122 h 176"/>
              <a:gd name="T66" fmla="*/ 140 w 176"/>
              <a:gd name="T67" fmla="*/ 88 h 176"/>
              <a:gd name="T68" fmla="*/ 127 w 176"/>
              <a:gd name="T69" fmla="*/ 54 h 176"/>
              <a:gd name="T70" fmla="*/ 147 w 176"/>
              <a:gd name="T71" fmla="*/ 34 h 176"/>
              <a:gd name="T72" fmla="*/ 168 w 176"/>
              <a:gd name="T73" fmla="*/ 88 h 176"/>
              <a:gd name="T74" fmla="*/ 147 w 176"/>
              <a:gd name="T75" fmla="*/ 14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8"/>
                </a:moveTo>
                <a:cubicBezTo>
                  <a:pt x="109" y="8"/>
                  <a:pt x="127" y="16"/>
                  <a:pt x="142" y="29"/>
                </a:cubicBezTo>
                <a:cubicBezTo>
                  <a:pt x="122" y="49"/>
                  <a:pt x="122" y="49"/>
                  <a:pt x="122" y="49"/>
                </a:cubicBezTo>
                <a:cubicBezTo>
                  <a:pt x="113" y="41"/>
                  <a:pt x="101" y="36"/>
                  <a:pt x="88" y="36"/>
                </a:cubicBezTo>
                <a:cubicBezTo>
                  <a:pt x="75" y="36"/>
                  <a:pt x="63" y="41"/>
                  <a:pt x="54" y="49"/>
                </a:cubicBezTo>
                <a:cubicBezTo>
                  <a:pt x="34" y="29"/>
                  <a:pt x="34" y="29"/>
                  <a:pt x="34" y="29"/>
                </a:cubicBezTo>
                <a:cubicBezTo>
                  <a:pt x="49" y="16"/>
                  <a:pt x="67" y="8"/>
                  <a:pt x="88" y="8"/>
                </a:cubicBezTo>
                <a:close/>
                <a:moveTo>
                  <a:pt x="132" y="88"/>
                </a:moveTo>
                <a:cubicBezTo>
                  <a:pt x="132" y="112"/>
                  <a:pt x="112" y="132"/>
                  <a:pt x="88" y="132"/>
                </a:cubicBezTo>
                <a:cubicBezTo>
                  <a:pt x="64" y="132"/>
                  <a:pt x="44" y="112"/>
                  <a:pt x="44" y="88"/>
                </a:cubicBezTo>
                <a:cubicBezTo>
                  <a:pt x="44" y="64"/>
                  <a:pt x="64" y="44"/>
                  <a:pt x="88" y="44"/>
                </a:cubicBezTo>
                <a:cubicBezTo>
                  <a:pt x="112" y="44"/>
                  <a:pt x="132" y="64"/>
                  <a:pt x="132" y="88"/>
                </a:cubicBezTo>
                <a:close/>
                <a:moveTo>
                  <a:pt x="8" y="88"/>
                </a:moveTo>
                <a:cubicBezTo>
                  <a:pt x="8" y="67"/>
                  <a:pt x="16" y="49"/>
                  <a:pt x="29" y="34"/>
                </a:cubicBezTo>
                <a:cubicBezTo>
                  <a:pt x="49" y="54"/>
                  <a:pt x="49" y="54"/>
                  <a:pt x="49" y="54"/>
                </a:cubicBezTo>
                <a:cubicBezTo>
                  <a:pt x="41" y="63"/>
                  <a:pt x="36" y="75"/>
                  <a:pt x="36" y="88"/>
                </a:cubicBezTo>
                <a:cubicBezTo>
                  <a:pt x="36" y="101"/>
                  <a:pt x="41" y="113"/>
                  <a:pt x="49" y="122"/>
                </a:cubicBezTo>
                <a:cubicBezTo>
                  <a:pt x="29" y="142"/>
                  <a:pt x="29" y="142"/>
                  <a:pt x="29" y="142"/>
                </a:cubicBezTo>
                <a:cubicBezTo>
                  <a:pt x="16" y="127"/>
                  <a:pt x="8" y="109"/>
                  <a:pt x="8" y="88"/>
                </a:cubicBezTo>
                <a:close/>
                <a:moveTo>
                  <a:pt x="88" y="168"/>
                </a:moveTo>
                <a:cubicBezTo>
                  <a:pt x="67" y="168"/>
                  <a:pt x="49" y="160"/>
                  <a:pt x="34" y="147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63" y="135"/>
                  <a:pt x="75" y="140"/>
                  <a:pt x="88" y="140"/>
                </a:cubicBezTo>
                <a:cubicBezTo>
                  <a:pt x="101" y="140"/>
                  <a:pt x="113" y="135"/>
                  <a:pt x="122" y="127"/>
                </a:cubicBezTo>
                <a:cubicBezTo>
                  <a:pt x="142" y="147"/>
                  <a:pt x="142" y="147"/>
                  <a:pt x="142" y="147"/>
                </a:cubicBezTo>
                <a:cubicBezTo>
                  <a:pt x="127" y="160"/>
                  <a:pt x="109" y="168"/>
                  <a:pt x="88" y="168"/>
                </a:cubicBezTo>
                <a:close/>
                <a:moveTo>
                  <a:pt x="147" y="142"/>
                </a:moveTo>
                <a:cubicBezTo>
                  <a:pt x="127" y="122"/>
                  <a:pt x="127" y="122"/>
                  <a:pt x="127" y="122"/>
                </a:cubicBezTo>
                <a:cubicBezTo>
                  <a:pt x="135" y="113"/>
                  <a:pt x="140" y="101"/>
                  <a:pt x="140" y="88"/>
                </a:cubicBezTo>
                <a:cubicBezTo>
                  <a:pt x="140" y="75"/>
                  <a:pt x="135" y="63"/>
                  <a:pt x="127" y="54"/>
                </a:cubicBezTo>
                <a:cubicBezTo>
                  <a:pt x="147" y="34"/>
                  <a:pt x="147" y="34"/>
                  <a:pt x="147" y="34"/>
                </a:cubicBezTo>
                <a:cubicBezTo>
                  <a:pt x="160" y="49"/>
                  <a:pt x="168" y="67"/>
                  <a:pt x="168" y="88"/>
                </a:cubicBezTo>
                <a:cubicBezTo>
                  <a:pt x="168" y="109"/>
                  <a:pt x="160" y="127"/>
                  <a:pt x="147" y="1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9" name="Freeform 483"/>
          <p:cNvSpPr>
            <a:spLocks noEditPoints="1"/>
          </p:cNvSpPr>
          <p:nvPr/>
        </p:nvSpPr>
        <p:spPr bwMode="auto">
          <a:xfrm>
            <a:off x="4324468" y="3782421"/>
            <a:ext cx="492416" cy="113638"/>
          </a:xfrm>
          <a:custGeom>
            <a:avLst/>
            <a:gdLst>
              <a:gd name="T0" fmla="*/ 20 w 176"/>
              <a:gd name="T1" fmla="*/ 0 h 40"/>
              <a:gd name="T2" fmla="*/ 0 w 176"/>
              <a:gd name="T3" fmla="*/ 20 h 40"/>
              <a:gd name="T4" fmla="*/ 20 w 176"/>
              <a:gd name="T5" fmla="*/ 40 h 40"/>
              <a:gd name="T6" fmla="*/ 40 w 176"/>
              <a:gd name="T7" fmla="*/ 20 h 40"/>
              <a:gd name="T8" fmla="*/ 20 w 176"/>
              <a:gd name="T9" fmla="*/ 0 h 40"/>
              <a:gd name="T10" fmla="*/ 20 w 176"/>
              <a:gd name="T11" fmla="*/ 32 h 40"/>
              <a:gd name="T12" fmla="*/ 8 w 176"/>
              <a:gd name="T13" fmla="*/ 20 h 40"/>
              <a:gd name="T14" fmla="*/ 20 w 176"/>
              <a:gd name="T15" fmla="*/ 8 h 40"/>
              <a:gd name="T16" fmla="*/ 32 w 176"/>
              <a:gd name="T17" fmla="*/ 20 h 40"/>
              <a:gd name="T18" fmla="*/ 20 w 176"/>
              <a:gd name="T19" fmla="*/ 32 h 40"/>
              <a:gd name="T20" fmla="*/ 88 w 176"/>
              <a:gd name="T21" fmla="*/ 0 h 40"/>
              <a:gd name="T22" fmla="*/ 68 w 176"/>
              <a:gd name="T23" fmla="*/ 20 h 40"/>
              <a:gd name="T24" fmla="*/ 88 w 176"/>
              <a:gd name="T25" fmla="*/ 40 h 40"/>
              <a:gd name="T26" fmla="*/ 108 w 176"/>
              <a:gd name="T27" fmla="*/ 20 h 40"/>
              <a:gd name="T28" fmla="*/ 88 w 176"/>
              <a:gd name="T29" fmla="*/ 0 h 40"/>
              <a:gd name="T30" fmla="*/ 88 w 176"/>
              <a:gd name="T31" fmla="*/ 32 h 40"/>
              <a:gd name="T32" fmla="*/ 76 w 176"/>
              <a:gd name="T33" fmla="*/ 20 h 40"/>
              <a:gd name="T34" fmla="*/ 88 w 176"/>
              <a:gd name="T35" fmla="*/ 8 h 40"/>
              <a:gd name="T36" fmla="*/ 100 w 176"/>
              <a:gd name="T37" fmla="*/ 20 h 40"/>
              <a:gd name="T38" fmla="*/ 88 w 176"/>
              <a:gd name="T39" fmla="*/ 32 h 40"/>
              <a:gd name="T40" fmla="*/ 156 w 176"/>
              <a:gd name="T41" fmla="*/ 0 h 40"/>
              <a:gd name="T42" fmla="*/ 136 w 176"/>
              <a:gd name="T43" fmla="*/ 20 h 40"/>
              <a:gd name="T44" fmla="*/ 156 w 176"/>
              <a:gd name="T45" fmla="*/ 40 h 40"/>
              <a:gd name="T46" fmla="*/ 176 w 176"/>
              <a:gd name="T47" fmla="*/ 20 h 40"/>
              <a:gd name="T48" fmla="*/ 156 w 176"/>
              <a:gd name="T49" fmla="*/ 0 h 40"/>
              <a:gd name="T50" fmla="*/ 156 w 176"/>
              <a:gd name="T51" fmla="*/ 32 h 40"/>
              <a:gd name="T52" fmla="*/ 144 w 176"/>
              <a:gd name="T53" fmla="*/ 20 h 40"/>
              <a:gd name="T54" fmla="*/ 156 w 176"/>
              <a:gd name="T55" fmla="*/ 8 h 40"/>
              <a:gd name="T56" fmla="*/ 168 w 176"/>
              <a:gd name="T57" fmla="*/ 20 h 40"/>
              <a:gd name="T58" fmla="*/ 156 w 176"/>
              <a:gd name="T59" fmla="*/ 32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6" h="40">
                <a:moveTo>
                  <a:pt x="20" y="0"/>
                </a:moveTo>
                <a:cubicBezTo>
                  <a:pt x="9" y="0"/>
                  <a:pt x="0" y="9"/>
                  <a:pt x="0" y="20"/>
                </a:cubicBezTo>
                <a:cubicBezTo>
                  <a:pt x="0" y="31"/>
                  <a:pt x="9" y="40"/>
                  <a:pt x="20" y="40"/>
                </a:cubicBezTo>
                <a:cubicBezTo>
                  <a:pt x="31" y="40"/>
                  <a:pt x="40" y="31"/>
                  <a:pt x="40" y="20"/>
                </a:cubicBezTo>
                <a:cubicBezTo>
                  <a:pt x="40" y="9"/>
                  <a:pt x="31" y="0"/>
                  <a:pt x="20" y="0"/>
                </a:cubicBezTo>
                <a:close/>
                <a:moveTo>
                  <a:pt x="20" y="32"/>
                </a:moveTo>
                <a:cubicBezTo>
                  <a:pt x="13" y="32"/>
                  <a:pt x="8" y="27"/>
                  <a:pt x="8" y="20"/>
                </a:cubicBezTo>
                <a:cubicBezTo>
                  <a:pt x="8" y="13"/>
                  <a:pt x="13" y="8"/>
                  <a:pt x="20" y="8"/>
                </a:cubicBezTo>
                <a:cubicBezTo>
                  <a:pt x="27" y="8"/>
                  <a:pt x="32" y="13"/>
                  <a:pt x="32" y="20"/>
                </a:cubicBezTo>
                <a:cubicBezTo>
                  <a:pt x="32" y="27"/>
                  <a:pt x="27" y="32"/>
                  <a:pt x="20" y="32"/>
                </a:cubicBezTo>
                <a:close/>
                <a:moveTo>
                  <a:pt x="88" y="0"/>
                </a:moveTo>
                <a:cubicBezTo>
                  <a:pt x="77" y="0"/>
                  <a:pt x="68" y="9"/>
                  <a:pt x="68" y="20"/>
                </a:cubicBezTo>
                <a:cubicBezTo>
                  <a:pt x="68" y="31"/>
                  <a:pt x="77" y="40"/>
                  <a:pt x="88" y="40"/>
                </a:cubicBezTo>
                <a:cubicBezTo>
                  <a:pt x="99" y="40"/>
                  <a:pt x="108" y="31"/>
                  <a:pt x="108" y="20"/>
                </a:cubicBezTo>
                <a:cubicBezTo>
                  <a:pt x="108" y="9"/>
                  <a:pt x="99" y="0"/>
                  <a:pt x="88" y="0"/>
                </a:cubicBezTo>
                <a:close/>
                <a:moveTo>
                  <a:pt x="88" y="32"/>
                </a:moveTo>
                <a:cubicBezTo>
                  <a:pt x="81" y="32"/>
                  <a:pt x="76" y="27"/>
                  <a:pt x="76" y="20"/>
                </a:cubicBezTo>
                <a:cubicBezTo>
                  <a:pt x="76" y="13"/>
                  <a:pt x="81" y="8"/>
                  <a:pt x="88" y="8"/>
                </a:cubicBezTo>
                <a:cubicBezTo>
                  <a:pt x="95" y="8"/>
                  <a:pt x="100" y="13"/>
                  <a:pt x="100" y="20"/>
                </a:cubicBezTo>
                <a:cubicBezTo>
                  <a:pt x="100" y="27"/>
                  <a:pt x="95" y="32"/>
                  <a:pt x="88" y="32"/>
                </a:cubicBezTo>
                <a:close/>
                <a:moveTo>
                  <a:pt x="156" y="0"/>
                </a:moveTo>
                <a:cubicBezTo>
                  <a:pt x="145" y="0"/>
                  <a:pt x="136" y="9"/>
                  <a:pt x="136" y="20"/>
                </a:cubicBezTo>
                <a:cubicBezTo>
                  <a:pt x="136" y="31"/>
                  <a:pt x="145" y="40"/>
                  <a:pt x="156" y="40"/>
                </a:cubicBezTo>
                <a:cubicBezTo>
                  <a:pt x="167" y="40"/>
                  <a:pt x="176" y="31"/>
                  <a:pt x="176" y="20"/>
                </a:cubicBezTo>
                <a:cubicBezTo>
                  <a:pt x="176" y="9"/>
                  <a:pt x="167" y="0"/>
                  <a:pt x="156" y="0"/>
                </a:cubicBezTo>
                <a:close/>
                <a:moveTo>
                  <a:pt x="156" y="32"/>
                </a:moveTo>
                <a:cubicBezTo>
                  <a:pt x="149" y="32"/>
                  <a:pt x="144" y="27"/>
                  <a:pt x="144" y="20"/>
                </a:cubicBezTo>
                <a:cubicBezTo>
                  <a:pt x="144" y="13"/>
                  <a:pt x="149" y="8"/>
                  <a:pt x="156" y="8"/>
                </a:cubicBezTo>
                <a:cubicBezTo>
                  <a:pt x="163" y="8"/>
                  <a:pt x="168" y="13"/>
                  <a:pt x="168" y="20"/>
                </a:cubicBezTo>
                <a:cubicBezTo>
                  <a:pt x="168" y="27"/>
                  <a:pt x="163" y="32"/>
                  <a:pt x="156" y="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0" name="Freeform 484"/>
          <p:cNvSpPr>
            <a:spLocks noEditPoints="1"/>
          </p:cNvSpPr>
          <p:nvPr/>
        </p:nvSpPr>
        <p:spPr bwMode="auto">
          <a:xfrm>
            <a:off x="5312303" y="3582188"/>
            <a:ext cx="492416" cy="492416"/>
          </a:xfrm>
          <a:custGeom>
            <a:avLst/>
            <a:gdLst>
              <a:gd name="T0" fmla="*/ 132 w 176"/>
              <a:gd name="T1" fmla="*/ 76 h 176"/>
              <a:gd name="T2" fmla="*/ 120 w 176"/>
              <a:gd name="T3" fmla="*/ 88 h 176"/>
              <a:gd name="T4" fmla="*/ 132 w 176"/>
              <a:gd name="T5" fmla="*/ 100 h 176"/>
              <a:gd name="T6" fmla="*/ 144 w 176"/>
              <a:gd name="T7" fmla="*/ 88 h 176"/>
              <a:gd name="T8" fmla="*/ 132 w 176"/>
              <a:gd name="T9" fmla="*/ 76 h 176"/>
              <a:gd name="T10" fmla="*/ 132 w 176"/>
              <a:gd name="T11" fmla="*/ 92 h 176"/>
              <a:gd name="T12" fmla="*/ 128 w 176"/>
              <a:gd name="T13" fmla="*/ 88 h 176"/>
              <a:gd name="T14" fmla="*/ 132 w 176"/>
              <a:gd name="T15" fmla="*/ 84 h 176"/>
              <a:gd name="T16" fmla="*/ 136 w 176"/>
              <a:gd name="T17" fmla="*/ 88 h 176"/>
              <a:gd name="T18" fmla="*/ 132 w 176"/>
              <a:gd name="T19" fmla="*/ 92 h 176"/>
              <a:gd name="T20" fmla="*/ 44 w 176"/>
              <a:gd name="T21" fmla="*/ 76 h 176"/>
              <a:gd name="T22" fmla="*/ 32 w 176"/>
              <a:gd name="T23" fmla="*/ 88 h 176"/>
              <a:gd name="T24" fmla="*/ 44 w 176"/>
              <a:gd name="T25" fmla="*/ 100 h 176"/>
              <a:gd name="T26" fmla="*/ 56 w 176"/>
              <a:gd name="T27" fmla="*/ 88 h 176"/>
              <a:gd name="T28" fmla="*/ 44 w 176"/>
              <a:gd name="T29" fmla="*/ 76 h 176"/>
              <a:gd name="T30" fmla="*/ 44 w 176"/>
              <a:gd name="T31" fmla="*/ 92 h 176"/>
              <a:gd name="T32" fmla="*/ 40 w 176"/>
              <a:gd name="T33" fmla="*/ 88 h 176"/>
              <a:gd name="T34" fmla="*/ 44 w 176"/>
              <a:gd name="T35" fmla="*/ 84 h 176"/>
              <a:gd name="T36" fmla="*/ 48 w 176"/>
              <a:gd name="T37" fmla="*/ 88 h 176"/>
              <a:gd name="T38" fmla="*/ 44 w 176"/>
              <a:gd name="T39" fmla="*/ 92 h 176"/>
              <a:gd name="T40" fmla="*/ 88 w 176"/>
              <a:gd name="T41" fmla="*/ 76 h 176"/>
              <a:gd name="T42" fmla="*/ 76 w 176"/>
              <a:gd name="T43" fmla="*/ 88 h 176"/>
              <a:gd name="T44" fmla="*/ 88 w 176"/>
              <a:gd name="T45" fmla="*/ 100 h 176"/>
              <a:gd name="T46" fmla="*/ 100 w 176"/>
              <a:gd name="T47" fmla="*/ 88 h 176"/>
              <a:gd name="T48" fmla="*/ 88 w 176"/>
              <a:gd name="T49" fmla="*/ 76 h 176"/>
              <a:gd name="T50" fmla="*/ 88 w 176"/>
              <a:gd name="T51" fmla="*/ 92 h 176"/>
              <a:gd name="T52" fmla="*/ 84 w 176"/>
              <a:gd name="T53" fmla="*/ 88 h 176"/>
              <a:gd name="T54" fmla="*/ 88 w 176"/>
              <a:gd name="T55" fmla="*/ 84 h 176"/>
              <a:gd name="T56" fmla="*/ 92 w 176"/>
              <a:gd name="T57" fmla="*/ 88 h 176"/>
              <a:gd name="T58" fmla="*/ 88 w 176"/>
              <a:gd name="T59" fmla="*/ 92 h 176"/>
              <a:gd name="T60" fmla="*/ 88 w 176"/>
              <a:gd name="T61" fmla="*/ 0 h 176"/>
              <a:gd name="T62" fmla="*/ 0 w 176"/>
              <a:gd name="T63" fmla="*/ 88 h 176"/>
              <a:gd name="T64" fmla="*/ 88 w 176"/>
              <a:gd name="T65" fmla="*/ 176 h 176"/>
              <a:gd name="T66" fmla="*/ 176 w 176"/>
              <a:gd name="T67" fmla="*/ 88 h 176"/>
              <a:gd name="T68" fmla="*/ 88 w 176"/>
              <a:gd name="T69" fmla="*/ 0 h 176"/>
              <a:gd name="T70" fmla="*/ 88 w 176"/>
              <a:gd name="T71" fmla="*/ 168 h 176"/>
              <a:gd name="T72" fmla="*/ 8 w 176"/>
              <a:gd name="T73" fmla="*/ 88 h 176"/>
              <a:gd name="T74" fmla="*/ 88 w 176"/>
              <a:gd name="T75" fmla="*/ 8 h 176"/>
              <a:gd name="T76" fmla="*/ 168 w 176"/>
              <a:gd name="T77" fmla="*/ 88 h 176"/>
              <a:gd name="T78" fmla="*/ 88 w 176"/>
              <a:gd name="T79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6" h="176">
                <a:moveTo>
                  <a:pt x="132" y="76"/>
                </a:moveTo>
                <a:cubicBezTo>
                  <a:pt x="125" y="76"/>
                  <a:pt x="120" y="81"/>
                  <a:pt x="120" y="88"/>
                </a:cubicBezTo>
                <a:cubicBezTo>
                  <a:pt x="120" y="95"/>
                  <a:pt x="125" y="100"/>
                  <a:pt x="132" y="100"/>
                </a:cubicBezTo>
                <a:cubicBezTo>
                  <a:pt x="139" y="100"/>
                  <a:pt x="144" y="95"/>
                  <a:pt x="144" y="88"/>
                </a:cubicBezTo>
                <a:cubicBezTo>
                  <a:pt x="144" y="81"/>
                  <a:pt x="139" y="76"/>
                  <a:pt x="132" y="76"/>
                </a:cubicBezTo>
                <a:close/>
                <a:moveTo>
                  <a:pt x="132" y="92"/>
                </a:moveTo>
                <a:cubicBezTo>
                  <a:pt x="130" y="92"/>
                  <a:pt x="128" y="90"/>
                  <a:pt x="128" y="88"/>
                </a:cubicBezTo>
                <a:cubicBezTo>
                  <a:pt x="128" y="86"/>
                  <a:pt x="130" y="84"/>
                  <a:pt x="132" y="84"/>
                </a:cubicBezTo>
                <a:cubicBezTo>
                  <a:pt x="134" y="84"/>
                  <a:pt x="136" y="86"/>
                  <a:pt x="136" y="88"/>
                </a:cubicBezTo>
                <a:cubicBezTo>
                  <a:pt x="136" y="90"/>
                  <a:pt x="134" y="92"/>
                  <a:pt x="132" y="92"/>
                </a:cubicBezTo>
                <a:close/>
                <a:moveTo>
                  <a:pt x="44" y="76"/>
                </a:moveTo>
                <a:cubicBezTo>
                  <a:pt x="37" y="76"/>
                  <a:pt x="32" y="81"/>
                  <a:pt x="32" y="88"/>
                </a:cubicBezTo>
                <a:cubicBezTo>
                  <a:pt x="32" y="95"/>
                  <a:pt x="37" y="100"/>
                  <a:pt x="44" y="100"/>
                </a:cubicBezTo>
                <a:cubicBezTo>
                  <a:pt x="51" y="100"/>
                  <a:pt x="56" y="95"/>
                  <a:pt x="56" y="88"/>
                </a:cubicBezTo>
                <a:cubicBezTo>
                  <a:pt x="56" y="81"/>
                  <a:pt x="51" y="76"/>
                  <a:pt x="44" y="76"/>
                </a:cubicBezTo>
                <a:close/>
                <a:moveTo>
                  <a:pt x="44" y="92"/>
                </a:moveTo>
                <a:cubicBezTo>
                  <a:pt x="42" y="92"/>
                  <a:pt x="40" y="90"/>
                  <a:pt x="40" y="88"/>
                </a:cubicBezTo>
                <a:cubicBezTo>
                  <a:pt x="40" y="86"/>
                  <a:pt x="42" y="84"/>
                  <a:pt x="44" y="84"/>
                </a:cubicBezTo>
                <a:cubicBezTo>
                  <a:pt x="46" y="84"/>
                  <a:pt x="48" y="86"/>
                  <a:pt x="48" y="88"/>
                </a:cubicBezTo>
                <a:cubicBezTo>
                  <a:pt x="48" y="90"/>
                  <a:pt x="46" y="92"/>
                  <a:pt x="44" y="92"/>
                </a:cubicBezTo>
                <a:close/>
                <a:moveTo>
                  <a:pt x="88" y="76"/>
                </a:moveTo>
                <a:cubicBezTo>
                  <a:pt x="81" y="76"/>
                  <a:pt x="76" y="81"/>
                  <a:pt x="76" y="88"/>
                </a:cubicBezTo>
                <a:cubicBezTo>
                  <a:pt x="76" y="95"/>
                  <a:pt x="81" y="100"/>
                  <a:pt x="88" y="100"/>
                </a:cubicBezTo>
                <a:cubicBezTo>
                  <a:pt x="95" y="100"/>
                  <a:pt x="100" y="95"/>
                  <a:pt x="100" y="88"/>
                </a:cubicBezTo>
                <a:cubicBezTo>
                  <a:pt x="100" y="81"/>
                  <a:pt x="95" y="76"/>
                  <a:pt x="88" y="76"/>
                </a:cubicBezTo>
                <a:close/>
                <a:moveTo>
                  <a:pt x="88" y="92"/>
                </a:moveTo>
                <a:cubicBezTo>
                  <a:pt x="86" y="92"/>
                  <a:pt x="84" y="90"/>
                  <a:pt x="84" y="88"/>
                </a:cubicBezTo>
                <a:cubicBezTo>
                  <a:pt x="84" y="86"/>
                  <a:pt x="86" y="84"/>
                  <a:pt x="88" y="84"/>
                </a:cubicBezTo>
                <a:cubicBezTo>
                  <a:pt x="90" y="84"/>
                  <a:pt x="92" y="86"/>
                  <a:pt x="92" y="88"/>
                </a:cubicBezTo>
                <a:cubicBezTo>
                  <a:pt x="92" y="90"/>
                  <a:pt x="90" y="92"/>
                  <a:pt x="88" y="92"/>
                </a:cubicBezTo>
                <a:close/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1" name="Freeform 485"/>
          <p:cNvSpPr>
            <a:spLocks noEditPoints="1"/>
          </p:cNvSpPr>
          <p:nvPr/>
        </p:nvSpPr>
        <p:spPr bwMode="auto">
          <a:xfrm>
            <a:off x="6300141" y="3582188"/>
            <a:ext cx="479785" cy="492416"/>
          </a:xfrm>
          <a:custGeom>
            <a:avLst/>
            <a:gdLst>
              <a:gd name="T0" fmla="*/ 44 w 176"/>
              <a:gd name="T1" fmla="*/ 132 h 176"/>
              <a:gd name="T2" fmla="*/ 78 w 176"/>
              <a:gd name="T3" fmla="*/ 126 h 176"/>
              <a:gd name="T4" fmla="*/ 170 w 176"/>
              <a:gd name="T5" fmla="*/ 34 h 176"/>
              <a:gd name="T6" fmla="*/ 176 w 176"/>
              <a:gd name="T7" fmla="*/ 20 h 176"/>
              <a:gd name="T8" fmla="*/ 156 w 176"/>
              <a:gd name="T9" fmla="*/ 0 h 176"/>
              <a:gd name="T10" fmla="*/ 142 w 176"/>
              <a:gd name="T11" fmla="*/ 6 h 176"/>
              <a:gd name="T12" fmla="*/ 50 w 176"/>
              <a:gd name="T13" fmla="*/ 98 h 176"/>
              <a:gd name="T14" fmla="*/ 44 w 176"/>
              <a:gd name="T15" fmla="*/ 132 h 176"/>
              <a:gd name="T16" fmla="*/ 148 w 176"/>
              <a:gd name="T17" fmla="*/ 12 h 176"/>
              <a:gd name="T18" fmla="*/ 156 w 176"/>
              <a:gd name="T19" fmla="*/ 8 h 176"/>
              <a:gd name="T20" fmla="*/ 168 w 176"/>
              <a:gd name="T21" fmla="*/ 20 h 176"/>
              <a:gd name="T22" fmla="*/ 164 w 176"/>
              <a:gd name="T23" fmla="*/ 28 h 176"/>
              <a:gd name="T24" fmla="*/ 159 w 176"/>
              <a:gd name="T25" fmla="*/ 34 h 176"/>
              <a:gd name="T26" fmla="*/ 142 w 176"/>
              <a:gd name="T27" fmla="*/ 17 h 176"/>
              <a:gd name="T28" fmla="*/ 148 w 176"/>
              <a:gd name="T29" fmla="*/ 12 h 176"/>
              <a:gd name="T30" fmla="*/ 137 w 176"/>
              <a:gd name="T31" fmla="*/ 22 h 176"/>
              <a:gd name="T32" fmla="*/ 154 w 176"/>
              <a:gd name="T33" fmla="*/ 39 h 176"/>
              <a:gd name="T34" fmla="*/ 80 w 176"/>
              <a:gd name="T35" fmla="*/ 113 h 176"/>
              <a:gd name="T36" fmla="*/ 80 w 176"/>
              <a:gd name="T37" fmla="*/ 96 h 176"/>
              <a:gd name="T38" fmla="*/ 63 w 176"/>
              <a:gd name="T39" fmla="*/ 96 h 176"/>
              <a:gd name="T40" fmla="*/ 137 w 176"/>
              <a:gd name="T41" fmla="*/ 22 h 176"/>
              <a:gd name="T42" fmla="*/ 57 w 176"/>
              <a:gd name="T43" fmla="*/ 104 h 176"/>
              <a:gd name="T44" fmla="*/ 72 w 176"/>
              <a:gd name="T45" fmla="*/ 104 h 176"/>
              <a:gd name="T46" fmla="*/ 72 w 176"/>
              <a:gd name="T47" fmla="*/ 119 h 176"/>
              <a:gd name="T48" fmla="*/ 54 w 176"/>
              <a:gd name="T49" fmla="*/ 122 h 176"/>
              <a:gd name="T50" fmla="*/ 57 w 176"/>
              <a:gd name="T51" fmla="*/ 104 h 176"/>
              <a:gd name="T52" fmla="*/ 172 w 176"/>
              <a:gd name="T53" fmla="*/ 60 h 176"/>
              <a:gd name="T54" fmla="*/ 168 w 176"/>
              <a:gd name="T55" fmla="*/ 64 h 176"/>
              <a:gd name="T56" fmla="*/ 168 w 176"/>
              <a:gd name="T57" fmla="*/ 152 h 176"/>
              <a:gd name="T58" fmla="*/ 152 w 176"/>
              <a:gd name="T59" fmla="*/ 168 h 176"/>
              <a:gd name="T60" fmla="*/ 24 w 176"/>
              <a:gd name="T61" fmla="*/ 168 h 176"/>
              <a:gd name="T62" fmla="*/ 8 w 176"/>
              <a:gd name="T63" fmla="*/ 152 h 176"/>
              <a:gd name="T64" fmla="*/ 8 w 176"/>
              <a:gd name="T65" fmla="*/ 24 h 176"/>
              <a:gd name="T66" fmla="*/ 24 w 176"/>
              <a:gd name="T67" fmla="*/ 8 h 176"/>
              <a:gd name="T68" fmla="*/ 112 w 176"/>
              <a:gd name="T69" fmla="*/ 8 h 176"/>
              <a:gd name="T70" fmla="*/ 116 w 176"/>
              <a:gd name="T71" fmla="*/ 4 h 176"/>
              <a:gd name="T72" fmla="*/ 112 w 176"/>
              <a:gd name="T73" fmla="*/ 0 h 176"/>
              <a:gd name="T74" fmla="*/ 24 w 176"/>
              <a:gd name="T75" fmla="*/ 0 h 176"/>
              <a:gd name="T76" fmla="*/ 0 w 176"/>
              <a:gd name="T77" fmla="*/ 24 h 176"/>
              <a:gd name="T78" fmla="*/ 0 w 176"/>
              <a:gd name="T79" fmla="*/ 152 h 176"/>
              <a:gd name="T80" fmla="*/ 24 w 176"/>
              <a:gd name="T81" fmla="*/ 176 h 176"/>
              <a:gd name="T82" fmla="*/ 152 w 176"/>
              <a:gd name="T83" fmla="*/ 176 h 176"/>
              <a:gd name="T84" fmla="*/ 176 w 176"/>
              <a:gd name="T85" fmla="*/ 152 h 176"/>
              <a:gd name="T86" fmla="*/ 176 w 176"/>
              <a:gd name="T87" fmla="*/ 64 h 176"/>
              <a:gd name="T88" fmla="*/ 172 w 176"/>
              <a:gd name="T89" fmla="*/ 6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76" h="176">
                <a:moveTo>
                  <a:pt x="44" y="132"/>
                </a:moveTo>
                <a:cubicBezTo>
                  <a:pt x="78" y="126"/>
                  <a:pt x="78" y="126"/>
                  <a:pt x="78" y="126"/>
                </a:cubicBezTo>
                <a:cubicBezTo>
                  <a:pt x="170" y="34"/>
                  <a:pt x="170" y="34"/>
                  <a:pt x="170" y="34"/>
                </a:cubicBezTo>
                <a:cubicBezTo>
                  <a:pt x="174" y="31"/>
                  <a:pt x="176" y="26"/>
                  <a:pt x="176" y="20"/>
                </a:cubicBezTo>
                <a:cubicBezTo>
                  <a:pt x="176" y="9"/>
                  <a:pt x="167" y="0"/>
                  <a:pt x="156" y="0"/>
                </a:cubicBezTo>
                <a:cubicBezTo>
                  <a:pt x="150" y="0"/>
                  <a:pt x="145" y="2"/>
                  <a:pt x="142" y="6"/>
                </a:cubicBezTo>
                <a:cubicBezTo>
                  <a:pt x="50" y="98"/>
                  <a:pt x="50" y="98"/>
                  <a:pt x="50" y="98"/>
                </a:cubicBezTo>
                <a:lnTo>
                  <a:pt x="44" y="132"/>
                </a:lnTo>
                <a:close/>
                <a:moveTo>
                  <a:pt x="148" y="12"/>
                </a:moveTo>
                <a:cubicBezTo>
                  <a:pt x="150" y="9"/>
                  <a:pt x="153" y="8"/>
                  <a:pt x="156" y="8"/>
                </a:cubicBezTo>
                <a:cubicBezTo>
                  <a:pt x="163" y="8"/>
                  <a:pt x="168" y="13"/>
                  <a:pt x="168" y="20"/>
                </a:cubicBezTo>
                <a:cubicBezTo>
                  <a:pt x="168" y="23"/>
                  <a:pt x="167" y="26"/>
                  <a:pt x="164" y="28"/>
                </a:cubicBezTo>
                <a:cubicBezTo>
                  <a:pt x="159" y="34"/>
                  <a:pt x="159" y="34"/>
                  <a:pt x="159" y="34"/>
                </a:cubicBezTo>
                <a:cubicBezTo>
                  <a:pt x="142" y="17"/>
                  <a:pt x="142" y="17"/>
                  <a:pt x="142" y="17"/>
                </a:cubicBezTo>
                <a:lnTo>
                  <a:pt x="148" y="12"/>
                </a:lnTo>
                <a:close/>
                <a:moveTo>
                  <a:pt x="137" y="22"/>
                </a:moveTo>
                <a:cubicBezTo>
                  <a:pt x="154" y="39"/>
                  <a:pt x="154" y="39"/>
                  <a:pt x="154" y="39"/>
                </a:cubicBezTo>
                <a:cubicBezTo>
                  <a:pt x="80" y="113"/>
                  <a:pt x="80" y="113"/>
                  <a:pt x="80" y="113"/>
                </a:cubicBezTo>
                <a:cubicBezTo>
                  <a:pt x="80" y="96"/>
                  <a:pt x="80" y="96"/>
                  <a:pt x="80" y="96"/>
                </a:cubicBezTo>
                <a:cubicBezTo>
                  <a:pt x="63" y="96"/>
                  <a:pt x="63" y="96"/>
                  <a:pt x="63" y="96"/>
                </a:cubicBezTo>
                <a:lnTo>
                  <a:pt x="137" y="22"/>
                </a:lnTo>
                <a:close/>
                <a:moveTo>
                  <a:pt x="57" y="104"/>
                </a:moveTo>
                <a:cubicBezTo>
                  <a:pt x="72" y="104"/>
                  <a:pt x="72" y="104"/>
                  <a:pt x="72" y="104"/>
                </a:cubicBezTo>
                <a:cubicBezTo>
                  <a:pt x="72" y="119"/>
                  <a:pt x="72" y="119"/>
                  <a:pt x="72" y="119"/>
                </a:cubicBezTo>
                <a:cubicBezTo>
                  <a:pt x="54" y="122"/>
                  <a:pt x="54" y="122"/>
                  <a:pt x="54" y="122"/>
                </a:cubicBezTo>
                <a:lnTo>
                  <a:pt x="57" y="104"/>
                </a:lnTo>
                <a:close/>
                <a:moveTo>
                  <a:pt x="172" y="60"/>
                </a:moveTo>
                <a:cubicBezTo>
                  <a:pt x="170" y="60"/>
                  <a:pt x="168" y="62"/>
                  <a:pt x="168" y="64"/>
                </a:cubicBezTo>
                <a:cubicBezTo>
                  <a:pt x="168" y="152"/>
                  <a:pt x="168" y="152"/>
                  <a:pt x="168" y="152"/>
                </a:cubicBezTo>
                <a:cubicBezTo>
                  <a:pt x="168" y="161"/>
                  <a:pt x="161" y="168"/>
                  <a:pt x="152" y="168"/>
                </a:cubicBezTo>
                <a:cubicBezTo>
                  <a:pt x="24" y="168"/>
                  <a:pt x="24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15"/>
                  <a:pt x="15" y="8"/>
                  <a:pt x="24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4" y="8"/>
                  <a:pt x="116" y="6"/>
                  <a:pt x="116" y="4"/>
                </a:cubicBezTo>
                <a:cubicBezTo>
                  <a:pt x="116" y="2"/>
                  <a:pt x="114" y="0"/>
                  <a:pt x="112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152" y="176"/>
                  <a:pt x="152" y="176"/>
                  <a:pt x="152" y="176"/>
                </a:cubicBezTo>
                <a:cubicBezTo>
                  <a:pt x="165" y="176"/>
                  <a:pt x="176" y="165"/>
                  <a:pt x="176" y="152"/>
                </a:cubicBezTo>
                <a:cubicBezTo>
                  <a:pt x="176" y="64"/>
                  <a:pt x="176" y="64"/>
                  <a:pt x="176" y="64"/>
                </a:cubicBezTo>
                <a:cubicBezTo>
                  <a:pt x="176" y="62"/>
                  <a:pt x="174" y="60"/>
                  <a:pt x="172" y="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2" name="Freeform 486"/>
          <p:cNvSpPr>
            <a:spLocks noEditPoints="1"/>
          </p:cNvSpPr>
          <p:nvPr/>
        </p:nvSpPr>
        <p:spPr bwMode="auto">
          <a:xfrm>
            <a:off x="7274625" y="3582188"/>
            <a:ext cx="492416" cy="492416"/>
          </a:xfrm>
          <a:custGeom>
            <a:avLst/>
            <a:gdLst>
              <a:gd name="T0" fmla="*/ 144 w 176"/>
              <a:gd name="T1" fmla="*/ 0 h 176"/>
              <a:gd name="T2" fmla="*/ 121 w 176"/>
              <a:gd name="T3" fmla="*/ 9 h 176"/>
              <a:gd name="T4" fmla="*/ 13 w 176"/>
              <a:gd name="T5" fmla="*/ 117 h 176"/>
              <a:gd name="T6" fmla="*/ 0 w 176"/>
              <a:gd name="T7" fmla="*/ 176 h 176"/>
              <a:gd name="T8" fmla="*/ 59 w 176"/>
              <a:gd name="T9" fmla="*/ 163 h 176"/>
              <a:gd name="T10" fmla="*/ 167 w 176"/>
              <a:gd name="T11" fmla="*/ 55 h 176"/>
              <a:gd name="T12" fmla="*/ 176 w 176"/>
              <a:gd name="T13" fmla="*/ 32 h 176"/>
              <a:gd name="T14" fmla="*/ 144 w 176"/>
              <a:gd name="T15" fmla="*/ 0 h 176"/>
              <a:gd name="T16" fmla="*/ 52 w 176"/>
              <a:gd name="T17" fmla="*/ 155 h 176"/>
              <a:gd name="T18" fmla="*/ 24 w 176"/>
              <a:gd name="T19" fmla="*/ 162 h 176"/>
              <a:gd name="T20" fmla="*/ 24 w 176"/>
              <a:gd name="T21" fmla="*/ 152 h 176"/>
              <a:gd name="T22" fmla="*/ 14 w 176"/>
              <a:gd name="T23" fmla="*/ 152 h 176"/>
              <a:gd name="T24" fmla="*/ 21 w 176"/>
              <a:gd name="T25" fmla="*/ 124 h 176"/>
              <a:gd name="T26" fmla="*/ 52 w 176"/>
              <a:gd name="T27" fmla="*/ 124 h 176"/>
              <a:gd name="T28" fmla="*/ 52 w 176"/>
              <a:gd name="T29" fmla="*/ 155 h 176"/>
              <a:gd name="T30" fmla="*/ 60 w 176"/>
              <a:gd name="T31" fmla="*/ 150 h 176"/>
              <a:gd name="T32" fmla="*/ 60 w 176"/>
              <a:gd name="T33" fmla="*/ 120 h 176"/>
              <a:gd name="T34" fmla="*/ 56 w 176"/>
              <a:gd name="T35" fmla="*/ 116 h 176"/>
              <a:gd name="T36" fmla="*/ 26 w 176"/>
              <a:gd name="T37" fmla="*/ 116 h 176"/>
              <a:gd name="T38" fmla="*/ 112 w 176"/>
              <a:gd name="T39" fmla="*/ 30 h 176"/>
              <a:gd name="T40" fmla="*/ 146 w 176"/>
              <a:gd name="T41" fmla="*/ 64 h 176"/>
              <a:gd name="T42" fmla="*/ 60 w 176"/>
              <a:gd name="T43" fmla="*/ 150 h 176"/>
              <a:gd name="T44" fmla="*/ 161 w 176"/>
              <a:gd name="T45" fmla="*/ 49 h 176"/>
              <a:gd name="T46" fmla="*/ 152 w 176"/>
              <a:gd name="T47" fmla="*/ 58 h 176"/>
              <a:gd name="T48" fmla="*/ 118 w 176"/>
              <a:gd name="T49" fmla="*/ 24 h 176"/>
              <a:gd name="T50" fmla="*/ 127 w 176"/>
              <a:gd name="T51" fmla="*/ 15 h 176"/>
              <a:gd name="T52" fmla="*/ 144 w 176"/>
              <a:gd name="T53" fmla="*/ 8 h 176"/>
              <a:gd name="T54" fmla="*/ 168 w 176"/>
              <a:gd name="T55" fmla="*/ 32 h 176"/>
              <a:gd name="T56" fmla="*/ 161 w 176"/>
              <a:gd name="T57" fmla="*/ 49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76" h="176">
                <a:moveTo>
                  <a:pt x="144" y="0"/>
                </a:moveTo>
                <a:cubicBezTo>
                  <a:pt x="135" y="0"/>
                  <a:pt x="127" y="4"/>
                  <a:pt x="121" y="9"/>
                </a:cubicBezTo>
                <a:cubicBezTo>
                  <a:pt x="13" y="117"/>
                  <a:pt x="13" y="117"/>
                  <a:pt x="13" y="117"/>
                </a:cubicBezTo>
                <a:cubicBezTo>
                  <a:pt x="0" y="176"/>
                  <a:pt x="0" y="176"/>
                  <a:pt x="0" y="176"/>
                </a:cubicBezTo>
                <a:cubicBezTo>
                  <a:pt x="59" y="163"/>
                  <a:pt x="59" y="163"/>
                  <a:pt x="59" y="163"/>
                </a:cubicBezTo>
                <a:cubicBezTo>
                  <a:pt x="167" y="55"/>
                  <a:pt x="167" y="55"/>
                  <a:pt x="167" y="55"/>
                </a:cubicBezTo>
                <a:cubicBezTo>
                  <a:pt x="172" y="49"/>
                  <a:pt x="176" y="41"/>
                  <a:pt x="176" y="32"/>
                </a:cubicBezTo>
                <a:cubicBezTo>
                  <a:pt x="176" y="14"/>
                  <a:pt x="162" y="0"/>
                  <a:pt x="144" y="0"/>
                </a:cubicBezTo>
                <a:close/>
                <a:moveTo>
                  <a:pt x="52" y="155"/>
                </a:moveTo>
                <a:cubicBezTo>
                  <a:pt x="24" y="162"/>
                  <a:pt x="24" y="162"/>
                  <a:pt x="24" y="162"/>
                </a:cubicBezTo>
                <a:cubicBezTo>
                  <a:pt x="24" y="152"/>
                  <a:pt x="24" y="152"/>
                  <a:pt x="24" y="152"/>
                </a:cubicBezTo>
                <a:cubicBezTo>
                  <a:pt x="14" y="152"/>
                  <a:pt x="14" y="152"/>
                  <a:pt x="14" y="152"/>
                </a:cubicBezTo>
                <a:cubicBezTo>
                  <a:pt x="21" y="124"/>
                  <a:pt x="21" y="124"/>
                  <a:pt x="21" y="124"/>
                </a:cubicBezTo>
                <a:cubicBezTo>
                  <a:pt x="52" y="124"/>
                  <a:pt x="52" y="124"/>
                  <a:pt x="52" y="124"/>
                </a:cubicBezTo>
                <a:lnTo>
                  <a:pt x="52" y="155"/>
                </a:lnTo>
                <a:close/>
                <a:moveTo>
                  <a:pt x="60" y="150"/>
                </a:moveTo>
                <a:cubicBezTo>
                  <a:pt x="60" y="120"/>
                  <a:pt x="60" y="120"/>
                  <a:pt x="60" y="120"/>
                </a:cubicBezTo>
                <a:cubicBezTo>
                  <a:pt x="60" y="118"/>
                  <a:pt x="58" y="116"/>
                  <a:pt x="56" y="116"/>
                </a:cubicBezTo>
                <a:cubicBezTo>
                  <a:pt x="26" y="116"/>
                  <a:pt x="26" y="116"/>
                  <a:pt x="26" y="116"/>
                </a:cubicBezTo>
                <a:cubicBezTo>
                  <a:pt x="112" y="30"/>
                  <a:pt x="112" y="30"/>
                  <a:pt x="112" y="30"/>
                </a:cubicBezTo>
                <a:cubicBezTo>
                  <a:pt x="146" y="64"/>
                  <a:pt x="146" y="64"/>
                  <a:pt x="146" y="64"/>
                </a:cubicBezTo>
                <a:lnTo>
                  <a:pt x="60" y="150"/>
                </a:lnTo>
                <a:close/>
                <a:moveTo>
                  <a:pt x="161" y="49"/>
                </a:moveTo>
                <a:cubicBezTo>
                  <a:pt x="152" y="58"/>
                  <a:pt x="152" y="58"/>
                  <a:pt x="152" y="58"/>
                </a:cubicBezTo>
                <a:cubicBezTo>
                  <a:pt x="118" y="24"/>
                  <a:pt x="118" y="24"/>
                  <a:pt x="118" y="24"/>
                </a:cubicBezTo>
                <a:cubicBezTo>
                  <a:pt x="127" y="15"/>
                  <a:pt x="127" y="15"/>
                  <a:pt x="127" y="15"/>
                </a:cubicBezTo>
                <a:cubicBezTo>
                  <a:pt x="127" y="15"/>
                  <a:pt x="134" y="8"/>
                  <a:pt x="144" y="8"/>
                </a:cubicBezTo>
                <a:cubicBezTo>
                  <a:pt x="157" y="8"/>
                  <a:pt x="168" y="19"/>
                  <a:pt x="168" y="32"/>
                </a:cubicBezTo>
                <a:cubicBezTo>
                  <a:pt x="168" y="39"/>
                  <a:pt x="165" y="45"/>
                  <a:pt x="161" y="4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3" name="Freeform 487"/>
          <p:cNvSpPr>
            <a:spLocks noEditPoints="1"/>
          </p:cNvSpPr>
          <p:nvPr/>
        </p:nvSpPr>
        <p:spPr bwMode="auto">
          <a:xfrm>
            <a:off x="8262461" y="3608886"/>
            <a:ext cx="492416" cy="441910"/>
          </a:xfrm>
          <a:custGeom>
            <a:avLst/>
            <a:gdLst>
              <a:gd name="T0" fmla="*/ 88 w 176"/>
              <a:gd name="T1" fmla="*/ 0 h 160"/>
              <a:gd name="T2" fmla="*/ 0 w 176"/>
              <a:gd name="T3" fmla="*/ 72 h 160"/>
              <a:gd name="T4" fmla="*/ 25 w 176"/>
              <a:gd name="T5" fmla="*/ 122 h 160"/>
              <a:gd name="T6" fmla="*/ 16 w 176"/>
              <a:gd name="T7" fmla="*/ 160 h 160"/>
              <a:gd name="T8" fmla="*/ 63 w 176"/>
              <a:gd name="T9" fmla="*/ 141 h 160"/>
              <a:gd name="T10" fmla="*/ 88 w 176"/>
              <a:gd name="T11" fmla="*/ 144 h 160"/>
              <a:gd name="T12" fmla="*/ 176 w 176"/>
              <a:gd name="T13" fmla="*/ 72 h 160"/>
              <a:gd name="T14" fmla="*/ 88 w 176"/>
              <a:gd name="T15" fmla="*/ 0 h 160"/>
              <a:gd name="T16" fmla="*/ 88 w 176"/>
              <a:gd name="T17" fmla="*/ 136 h 160"/>
              <a:gd name="T18" fmla="*/ 65 w 176"/>
              <a:gd name="T19" fmla="*/ 133 h 160"/>
              <a:gd name="T20" fmla="*/ 63 w 176"/>
              <a:gd name="T21" fmla="*/ 133 h 160"/>
              <a:gd name="T22" fmla="*/ 60 w 176"/>
              <a:gd name="T23" fmla="*/ 134 h 160"/>
              <a:gd name="T24" fmla="*/ 27 w 176"/>
              <a:gd name="T25" fmla="*/ 147 h 160"/>
              <a:gd name="T26" fmla="*/ 33 w 176"/>
              <a:gd name="T27" fmla="*/ 124 h 160"/>
              <a:gd name="T28" fmla="*/ 30 w 176"/>
              <a:gd name="T29" fmla="*/ 116 h 160"/>
              <a:gd name="T30" fmla="*/ 8 w 176"/>
              <a:gd name="T31" fmla="*/ 72 h 160"/>
              <a:gd name="T32" fmla="*/ 88 w 176"/>
              <a:gd name="T33" fmla="*/ 8 h 160"/>
              <a:gd name="T34" fmla="*/ 168 w 176"/>
              <a:gd name="T35" fmla="*/ 72 h 160"/>
              <a:gd name="T36" fmla="*/ 88 w 176"/>
              <a:gd name="T37" fmla="*/ 136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76" h="160">
                <a:moveTo>
                  <a:pt x="88" y="0"/>
                </a:moveTo>
                <a:cubicBezTo>
                  <a:pt x="39" y="0"/>
                  <a:pt x="0" y="32"/>
                  <a:pt x="0" y="72"/>
                </a:cubicBezTo>
                <a:cubicBezTo>
                  <a:pt x="0" y="92"/>
                  <a:pt x="10" y="109"/>
                  <a:pt x="25" y="122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63" y="141"/>
                  <a:pt x="63" y="141"/>
                  <a:pt x="63" y="141"/>
                </a:cubicBezTo>
                <a:cubicBezTo>
                  <a:pt x="71" y="143"/>
                  <a:pt x="79" y="144"/>
                  <a:pt x="88" y="144"/>
                </a:cubicBezTo>
                <a:cubicBezTo>
                  <a:pt x="137" y="144"/>
                  <a:pt x="176" y="112"/>
                  <a:pt x="176" y="72"/>
                </a:cubicBezTo>
                <a:cubicBezTo>
                  <a:pt x="176" y="32"/>
                  <a:pt x="137" y="0"/>
                  <a:pt x="88" y="0"/>
                </a:cubicBezTo>
                <a:close/>
                <a:moveTo>
                  <a:pt x="88" y="136"/>
                </a:moveTo>
                <a:cubicBezTo>
                  <a:pt x="80" y="136"/>
                  <a:pt x="73" y="135"/>
                  <a:pt x="65" y="133"/>
                </a:cubicBezTo>
                <a:cubicBezTo>
                  <a:pt x="65" y="133"/>
                  <a:pt x="64" y="133"/>
                  <a:pt x="63" y="133"/>
                </a:cubicBezTo>
                <a:cubicBezTo>
                  <a:pt x="62" y="133"/>
                  <a:pt x="61" y="133"/>
                  <a:pt x="60" y="134"/>
                </a:cubicBezTo>
                <a:cubicBezTo>
                  <a:pt x="27" y="147"/>
                  <a:pt x="27" y="147"/>
                  <a:pt x="27" y="147"/>
                </a:cubicBezTo>
                <a:cubicBezTo>
                  <a:pt x="33" y="124"/>
                  <a:pt x="33" y="124"/>
                  <a:pt x="33" y="124"/>
                </a:cubicBezTo>
                <a:cubicBezTo>
                  <a:pt x="33" y="121"/>
                  <a:pt x="32" y="118"/>
                  <a:pt x="30" y="116"/>
                </a:cubicBezTo>
                <a:cubicBezTo>
                  <a:pt x="16" y="104"/>
                  <a:pt x="8" y="88"/>
                  <a:pt x="8" y="72"/>
                </a:cubicBezTo>
                <a:cubicBezTo>
                  <a:pt x="8" y="37"/>
                  <a:pt x="44" y="8"/>
                  <a:pt x="88" y="8"/>
                </a:cubicBezTo>
                <a:cubicBezTo>
                  <a:pt x="132" y="8"/>
                  <a:pt x="168" y="37"/>
                  <a:pt x="168" y="72"/>
                </a:cubicBezTo>
                <a:cubicBezTo>
                  <a:pt x="168" y="107"/>
                  <a:pt x="132" y="136"/>
                  <a:pt x="88" y="1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4" name="Freeform 488"/>
          <p:cNvSpPr>
            <a:spLocks noEditPoints="1"/>
          </p:cNvSpPr>
          <p:nvPr/>
        </p:nvSpPr>
        <p:spPr bwMode="auto">
          <a:xfrm>
            <a:off x="9250298" y="3608886"/>
            <a:ext cx="479785" cy="441910"/>
          </a:xfrm>
          <a:custGeom>
            <a:avLst/>
            <a:gdLst>
              <a:gd name="T0" fmla="*/ 48 w 176"/>
              <a:gd name="T1" fmla="*/ 60 h 160"/>
              <a:gd name="T2" fmla="*/ 36 w 176"/>
              <a:gd name="T3" fmla="*/ 72 h 160"/>
              <a:gd name="T4" fmla="*/ 48 w 176"/>
              <a:gd name="T5" fmla="*/ 84 h 160"/>
              <a:gd name="T6" fmla="*/ 60 w 176"/>
              <a:gd name="T7" fmla="*/ 72 h 160"/>
              <a:gd name="T8" fmla="*/ 48 w 176"/>
              <a:gd name="T9" fmla="*/ 60 h 160"/>
              <a:gd name="T10" fmla="*/ 88 w 176"/>
              <a:gd name="T11" fmla="*/ 60 h 160"/>
              <a:gd name="T12" fmla="*/ 76 w 176"/>
              <a:gd name="T13" fmla="*/ 72 h 160"/>
              <a:gd name="T14" fmla="*/ 88 w 176"/>
              <a:gd name="T15" fmla="*/ 84 h 160"/>
              <a:gd name="T16" fmla="*/ 100 w 176"/>
              <a:gd name="T17" fmla="*/ 72 h 160"/>
              <a:gd name="T18" fmla="*/ 88 w 176"/>
              <a:gd name="T19" fmla="*/ 60 h 160"/>
              <a:gd name="T20" fmla="*/ 88 w 176"/>
              <a:gd name="T21" fmla="*/ 0 h 160"/>
              <a:gd name="T22" fmla="*/ 0 w 176"/>
              <a:gd name="T23" fmla="*/ 72 h 160"/>
              <a:gd name="T24" fmla="*/ 25 w 176"/>
              <a:gd name="T25" fmla="*/ 122 h 160"/>
              <a:gd name="T26" fmla="*/ 16 w 176"/>
              <a:gd name="T27" fmla="*/ 160 h 160"/>
              <a:gd name="T28" fmla="*/ 63 w 176"/>
              <a:gd name="T29" fmla="*/ 141 h 160"/>
              <a:gd name="T30" fmla="*/ 88 w 176"/>
              <a:gd name="T31" fmla="*/ 144 h 160"/>
              <a:gd name="T32" fmla="*/ 176 w 176"/>
              <a:gd name="T33" fmla="*/ 72 h 160"/>
              <a:gd name="T34" fmla="*/ 88 w 176"/>
              <a:gd name="T35" fmla="*/ 0 h 160"/>
              <a:gd name="T36" fmla="*/ 88 w 176"/>
              <a:gd name="T37" fmla="*/ 136 h 160"/>
              <a:gd name="T38" fmla="*/ 65 w 176"/>
              <a:gd name="T39" fmla="*/ 133 h 160"/>
              <a:gd name="T40" fmla="*/ 63 w 176"/>
              <a:gd name="T41" fmla="*/ 133 h 160"/>
              <a:gd name="T42" fmla="*/ 60 w 176"/>
              <a:gd name="T43" fmla="*/ 134 h 160"/>
              <a:gd name="T44" fmla="*/ 27 w 176"/>
              <a:gd name="T45" fmla="*/ 147 h 160"/>
              <a:gd name="T46" fmla="*/ 33 w 176"/>
              <a:gd name="T47" fmla="*/ 124 h 160"/>
              <a:gd name="T48" fmla="*/ 30 w 176"/>
              <a:gd name="T49" fmla="*/ 116 h 160"/>
              <a:gd name="T50" fmla="*/ 8 w 176"/>
              <a:gd name="T51" fmla="*/ 72 h 160"/>
              <a:gd name="T52" fmla="*/ 88 w 176"/>
              <a:gd name="T53" fmla="*/ 8 h 160"/>
              <a:gd name="T54" fmla="*/ 168 w 176"/>
              <a:gd name="T55" fmla="*/ 72 h 160"/>
              <a:gd name="T56" fmla="*/ 88 w 176"/>
              <a:gd name="T57" fmla="*/ 136 h 160"/>
              <a:gd name="T58" fmla="*/ 128 w 176"/>
              <a:gd name="T59" fmla="*/ 60 h 160"/>
              <a:gd name="T60" fmla="*/ 116 w 176"/>
              <a:gd name="T61" fmla="*/ 72 h 160"/>
              <a:gd name="T62" fmla="*/ 128 w 176"/>
              <a:gd name="T63" fmla="*/ 84 h 160"/>
              <a:gd name="T64" fmla="*/ 140 w 176"/>
              <a:gd name="T65" fmla="*/ 72 h 160"/>
              <a:gd name="T66" fmla="*/ 128 w 176"/>
              <a:gd name="T67" fmla="*/ 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6" h="160">
                <a:moveTo>
                  <a:pt x="48" y="60"/>
                </a:moveTo>
                <a:cubicBezTo>
                  <a:pt x="41" y="60"/>
                  <a:pt x="36" y="65"/>
                  <a:pt x="36" y="72"/>
                </a:cubicBezTo>
                <a:cubicBezTo>
                  <a:pt x="36" y="79"/>
                  <a:pt x="41" y="84"/>
                  <a:pt x="48" y="84"/>
                </a:cubicBezTo>
                <a:cubicBezTo>
                  <a:pt x="55" y="84"/>
                  <a:pt x="60" y="79"/>
                  <a:pt x="60" y="72"/>
                </a:cubicBezTo>
                <a:cubicBezTo>
                  <a:pt x="60" y="65"/>
                  <a:pt x="55" y="60"/>
                  <a:pt x="48" y="60"/>
                </a:cubicBezTo>
                <a:close/>
                <a:moveTo>
                  <a:pt x="88" y="60"/>
                </a:moveTo>
                <a:cubicBezTo>
                  <a:pt x="81" y="60"/>
                  <a:pt x="76" y="65"/>
                  <a:pt x="76" y="72"/>
                </a:cubicBezTo>
                <a:cubicBezTo>
                  <a:pt x="76" y="79"/>
                  <a:pt x="81" y="84"/>
                  <a:pt x="88" y="84"/>
                </a:cubicBezTo>
                <a:cubicBezTo>
                  <a:pt x="95" y="84"/>
                  <a:pt x="100" y="79"/>
                  <a:pt x="100" y="72"/>
                </a:cubicBezTo>
                <a:cubicBezTo>
                  <a:pt x="100" y="65"/>
                  <a:pt x="95" y="60"/>
                  <a:pt x="88" y="60"/>
                </a:cubicBezTo>
                <a:close/>
                <a:moveTo>
                  <a:pt x="88" y="0"/>
                </a:moveTo>
                <a:cubicBezTo>
                  <a:pt x="39" y="0"/>
                  <a:pt x="0" y="32"/>
                  <a:pt x="0" y="72"/>
                </a:cubicBezTo>
                <a:cubicBezTo>
                  <a:pt x="0" y="92"/>
                  <a:pt x="10" y="109"/>
                  <a:pt x="25" y="122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63" y="141"/>
                  <a:pt x="63" y="141"/>
                  <a:pt x="63" y="141"/>
                </a:cubicBezTo>
                <a:cubicBezTo>
                  <a:pt x="71" y="143"/>
                  <a:pt x="79" y="144"/>
                  <a:pt x="88" y="144"/>
                </a:cubicBezTo>
                <a:cubicBezTo>
                  <a:pt x="137" y="144"/>
                  <a:pt x="176" y="112"/>
                  <a:pt x="176" y="72"/>
                </a:cubicBezTo>
                <a:cubicBezTo>
                  <a:pt x="176" y="32"/>
                  <a:pt x="137" y="0"/>
                  <a:pt x="88" y="0"/>
                </a:cubicBezTo>
                <a:close/>
                <a:moveTo>
                  <a:pt x="88" y="136"/>
                </a:moveTo>
                <a:cubicBezTo>
                  <a:pt x="80" y="136"/>
                  <a:pt x="73" y="135"/>
                  <a:pt x="65" y="133"/>
                </a:cubicBezTo>
                <a:cubicBezTo>
                  <a:pt x="65" y="133"/>
                  <a:pt x="64" y="133"/>
                  <a:pt x="63" y="133"/>
                </a:cubicBezTo>
                <a:cubicBezTo>
                  <a:pt x="62" y="133"/>
                  <a:pt x="61" y="133"/>
                  <a:pt x="60" y="134"/>
                </a:cubicBezTo>
                <a:cubicBezTo>
                  <a:pt x="27" y="147"/>
                  <a:pt x="27" y="147"/>
                  <a:pt x="27" y="147"/>
                </a:cubicBezTo>
                <a:cubicBezTo>
                  <a:pt x="33" y="124"/>
                  <a:pt x="33" y="124"/>
                  <a:pt x="33" y="124"/>
                </a:cubicBezTo>
                <a:cubicBezTo>
                  <a:pt x="33" y="121"/>
                  <a:pt x="32" y="118"/>
                  <a:pt x="30" y="116"/>
                </a:cubicBezTo>
                <a:cubicBezTo>
                  <a:pt x="16" y="104"/>
                  <a:pt x="8" y="88"/>
                  <a:pt x="8" y="72"/>
                </a:cubicBezTo>
                <a:cubicBezTo>
                  <a:pt x="8" y="37"/>
                  <a:pt x="44" y="8"/>
                  <a:pt x="88" y="8"/>
                </a:cubicBezTo>
                <a:cubicBezTo>
                  <a:pt x="132" y="8"/>
                  <a:pt x="168" y="37"/>
                  <a:pt x="168" y="72"/>
                </a:cubicBezTo>
                <a:cubicBezTo>
                  <a:pt x="168" y="107"/>
                  <a:pt x="132" y="136"/>
                  <a:pt x="88" y="136"/>
                </a:cubicBezTo>
                <a:close/>
                <a:moveTo>
                  <a:pt x="128" y="60"/>
                </a:moveTo>
                <a:cubicBezTo>
                  <a:pt x="121" y="60"/>
                  <a:pt x="116" y="65"/>
                  <a:pt x="116" y="72"/>
                </a:cubicBezTo>
                <a:cubicBezTo>
                  <a:pt x="116" y="79"/>
                  <a:pt x="121" y="84"/>
                  <a:pt x="128" y="84"/>
                </a:cubicBezTo>
                <a:cubicBezTo>
                  <a:pt x="135" y="84"/>
                  <a:pt x="140" y="79"/>
                  <a:pt x="140" y="72"/>
                </a:cubicBezTo>
                <a:cubicBezTo>
                  <a:pt x="140" y="65"/>
                  <a:pt x="135" y="60"/>
                  <a:pt x="128" y="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5" name="Freeform 489"/>
          <p:cNvSpPr>
            <a:spLocks noEditPoints="1"/>
          </p:cNvSpPr>
          <p:nvPr/>
        </p:nvSpPr>
        <p:spPr bwMode="auto">
          <a:xfrm>
            <a:off x="10224790" y="3608886"/>
            <a:ext cx="492416" cy="441910"/>
          </a:xfrm>
          <a:custGeom>
            <a:avLst/>
            <a:gdLst>
              <a:gd name="T0" fmla="*/ 176 w 176"/>
              <a:gd name="T1" fmla="*/ 54 h 160"/>
              <a:gd name="T2" fmla="*/ 112 w 176"/>
              <a:gd name="T3" fmla="*/ 0 h 160"/>
              <a:gd name="T4" fmla="*/ 53 w 176"/>
              <a:gd name="T5" fmla="*/ 33 h 160"/>
              <a:gd name="T6" fmla="*/ 63 w 176"/>
              <a:gd name="T7" fmla="*/ 32 h 160"/>
              <a:gd name="T8" fmla="*/ 112 w 176"/>
              <a:gd name="T9" fmla="*/ 8 h 160"/>
              <a:gd name="T10" fmla="*/ 168 w 176"/>
              <a:gd name="T11" fmla="*/ 54 h 160"/>
              <a:gd name="T12" fmla="*/ 151 w 176"/>
              <a:gd name="T13" fmla="*/ 87 h 160"/>
              <a:gd name="T14" fmla="*/ 149 w 176"/>
              <a:gd name="T15" fmla="*/ 95 h 160"/>
              <a:gd name="T16" fmla="*/ 152 w 176"/>
              <a:gd name="T17" fmla="*/ 107 h 160"/>
              <a:gd name="T18" fmla="*/ 135 w 176"/>
              <a:gd name="T19" fmla="*/ 100 h 160"/>
              <a:gd name="T20" fmla="*/ 134 w 176"/>
              <a:gd name="T21" fmla="*/ 108 h 160"/>
              <a:gd name="T22" fmla="*/ 164 w 176"/>
              <a:gd name="T23" fmla="*/ 120 h 160"/>
              <a:gd name="T24" fmla="*/ 156 w 176"/>
              <a:gd name="T25" fmla="*/ 93 h 160"/>
              <a:gd name="T26" fmla="*/ 176 w 176"/>
              <a:gd name="T27" fmla="*/ 54 h 160"/>
              <a:gd name="T28" fmla="*/ 64 w 176"/>
              <a:gd name="T29" fmla="*/ 40 h 160"/>
              <a:gd name="T30" fmla="*/ 0 w 176"/>
              <a:gd name="T31" fmla="*/ 94 h 160"/>
              <a:gd name="T32" fmla="*/ 20 w 176"/>
              <a:gd name="T33" fmla="*/ 133 h 160"/>
              <a:gd name="T34" fmla="*/ 12 w 176"/>
              <a:gd name="T35" fmla="*/ 160 h 160"/>
              <a:gd name="T36" fmla="*/ 48 w 176"/>
              <a:gd name="T37" fmla="*/ 146 h 160"/>
              <a:gd name="T38" fmla="*/ 64 w 176"/>
              <a:gd name="T39" fmla="*/ 148 h 160"/>
              <a:gd name="T40" fmla="*/ 128 w 176"/>
              <a:gd name="T41" fmla="*/ 94 h 160"/>
              <a:gd name="T42" fmla="*/ 64 w 176"/>
              <a:gd name="T43" fmla="*/ 40 h 160"/>
              <a:gd name="T44" fmla="*/ 64 w 176"/>
              <a:gd name="T45" fmla="*/ 140 h 160"/>
              <a:gd name="T46" fmla="*/ 50 w 176"/>
              <a:gd name="T47" fmla="*/ 138 h 160"/>
              <a:gd name="T48" fmla="*/ 48 w 176"/>
              <a:gd name="T49" fmla="*/ 138 h 160"/>
              <a:gd name="T50" fmla="*/ 45 w 176"/>
              <a:gd name="T51" fmla="*/ 139 h 160"/>
              <a:gd name="T52" fmla="*/ 24 w 176"/>
              <a:gd name="T53" fmla="*/ 147 h 160"/>
              <a:gd name="T54" fmla="*/ 27 w 176"/>
              <a:gd name="T55" fmla="*/ 135 h 160"/>
              <a:gd name="T56" fmla="*/ 25 w 176"/>
              <a:gd name="T57" fmla="*/ 127 h 160"/>
              <a:gd name="T58" fmla="*/ 8 w 176"/>
              <a:gd name="T59" fmla="*/ 94 h 160"/>
              <a:gd name="T60" fmla="*/ 64 w 176"/>
              <a:gd name="T61" fmla="*/ 48 h 160"/>
              <a:gd name="T62" fmla="*/ 120 w 176"/>
              <a:gd name="T63" fmla="*/ 94 h 160"/>
              <a:gd name="T64" fmla="*/ 64 w 176"/>
              <a:gd name="T65" fmla="*/ 14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6" h="160">
                <a:moveTo>
                  <a:pt x="176" y="54"/>
                </a:moveTo>
                <a:cubicBezTo>
                  <a:pt x="176" y="24"/>
                  <a:pt x="147" y="0"/>
                  <a:pt x="112" y="0"/>
                </a:cubicBezTo>
                <a:cubicBezTo>
                  <a:pt x="86" y="0"/>
                  <a:pt x="63" y="13"/>
                  <a:pt x="53" y="33"/>
                </a:cubicBezTo>
                <a:cubicBezTo>
                  <a:pt x="56" y="32"/>
                  <a:pt x="60" y="32"/>
                  <a:pt x="63" y="32"/>
                </a:cubicBezTo>
                <a:cubicBezTo>
                  <a:pt x="72" y="18"/>
                  <a:pt x="91" y="8"/>
                  <a:pt x="112" y="8"/>
                </a:cubicBezTo>
                <a:cubicBezTo>
                  <a:pt x="143" y="8"/>
                  <a:pt x="168" y="29"/>
                  <a:pt x="168" y="54"/>
                </a:cubicBezTo>
                <a:cubicBezTo>
                  <a:pt x="168" y="66"/>
                  <a:pt x="162" y="78"/>
                  <a:pt x="151" y="87"/>
                </a:cubicBezTo>
                <a:cubicBezTo>
                  <a:pt x="149" y="89"/>
                  <a:pt x="148" y="92"/>
                  <a:pt x="149" y="95"/>
                </a:cubicBezTo>
                <a:cubicBezTo>
                  <a:pt x="152" y="107"/>
                  <a:pt x="152" y="107"/>
                  <a:pt x="152" y="107"/>
                </a:cubicBezTo>
                <a:cubicBezTo>
                  <a:pt x="135" y="100"/>
                  <a:pt x="135" y="100"/>
                  <a:pt x="135" y="100"/>
                </a:cubicBezTo>
                <a:cubicBezTo>
                  <a:pt x="135" y="103"/>
                  <a:pt x="134" y="106"/>
                  <a:pt x="134" y="108"/>
                </a:cubicBezTo>
                <a:cubicBezTo>
                  <a:pt x="164" y="120"/>
                  <a:pt x="164" y="120"/>
                  <a:pt x="164" y="120"/>
                </a:cubicBezTo>
                <a:cubicBezTo>
                  <a:pt x="156" y="93"/>
                  <a:pt x="156" y="93"/>
                  <a:pt x="156" y="93"/>
                </a:cubicBezTo>
                <a:cubicBezTo>
                  <a:pt x="168" y="83"/>
                  <a:pt x="176" y="69"/>
                  <a:pt x="176" y="54"/>
                </a:cubicBezTo>
                <a:close/>
                <a:moveTo>
                  <a:pt x="64" y="40"/>
                </a:moveTo>
                <a:cubicBezTo>
                  <a:pt x="29" y="40"/>
                  <a:pt x="0" y="64"/>
                  <a:pt x="0" y="94"/>
                </a:cubicBezTo>
                <a:cubicBezTo>
                  <a:pt x="0" y="109"/>
                  <a:pt x="8" y="123"/>
                  <a:pt x="20" y="133"/>
                </a:cubicBezTo>
                <a:cubicBezTo>
                  <a:pt x="12" y="160"/>
                  <a:pt x="12" y="160"/>
                  <a:pt x="12" y="160"/>
                </a:cubicBezTo>
                <a:cubicBezTo>
                  <a:pt x="48" y="146"/>
                  <a:pt x="48" y="146"/>
                  <a:pt x="48" y="146"/>
                </a:cubicBezTo>
                <a:cubicBezTo>
                  <a:pt x="53" y="147"/>
                  <a:pt x="58" y="148"/>
                  <a:pt x="64" y="148"/>
                </a:cubicBezTo>
                <a:cubicBezTo>
                  <a:pt x="99" y="148"/>
                  <a:pt x="128" y="124"/>
                  <a:pt x="128" y="94"/>
                </a:cubicBezTo>
                <a:cubicBezTo>
                  <a:pt x="128" y="64"/>
                  <a:pt x="99" y="40"/>
                  <a:pt x="64" y="40"/>
                </a:cubicBezTo>
                <a:close/>
                <a:moveTo>
                  <a:pt x="64" y="140"/>
                </a:moveTo>
                <a:cubicBezTo>
                  <a:pt x="59" y="140"/>
                  <a:pt x="54" y="139"/>
                  <a:pt x="50" y="138"/>
                </a:cubicBezTo>
                <a:cubicBezTo>
                  <a:pt x="49" y="138"/>
                  <a:pt x="48" y="138"/>
                  <a:pt x="48" y="138"/>
                </a:cubicBezTo>
                <a:cubicBezTo>
                  <a:pt x="47" y="138"/>
                  <a:pt x="46" y="138"/>
                  <a:pt x="45" y="139"/>
                </a:cubicBezTo>
                <a:cubicBezTo>
                  <a:pt x="24" y="147"/>
                  <a:pt x="24" y="147"/>
                  <a:pt x="24" y="147"/>
                </a:cubicBezTo>
                <a:cubicBezTo>
                  <a:pt x="27" y="135"/>
                  <a:pt x="27" y="135"/>
                  <a:pt x="27" y="135"/>
                </a:cubicBezTo>
                <a:cubicBezTo>
                  <a:pt x="28" y="132"/>
                  <a:pt x="27" y="129"/>
                  <a:pt x="25" y="127"/>
                </a:cubicBezTo>
                <a:cubicBezTo>
                  <a:pt x="14" y="118"/>
                  <a:pt x="8" y="106"/>
                  <a:pt x="8" y="94"/>
                </a:cubicBezTo>
                <a:cubicBezTo>
                  <a:pt x="8" y="69"/>
                  <a:pt x="33" y="48"/>
                  <a:pt x="64" y="48"/>
                </a:cubicBezTo>
                <a:cubicBezTo>
                  <a:pt x="95" y="48"/>
                  <a:pt x="120" y="69"/>
                  <a:pt x="120" y="94"/>
                </a:cubicBezTo>
                <a:cubicBezTo>
                  <a:pt x="120" y="119"/>
                  <a:pt x="95" y="140"/>
                  <a:pt x="64" y="1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6" name="Freeform 490"/>
          <p:cNvSpPr>
            <a:spLocks noEditPoints="1"/>
          </p:cNvSpPr>
          <p:nvPr/>
        </p:nvSpPr>
        <p:spPr bwMode="auto">
          <a:xfrm>
            <a:off x="1374301" y="4570023"/>
            <a:ext cx="492416" cy="492416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168 h 176"/>
              <a:gd name="T12" fmla="*/ 8 w 176"/>
              <a:gd name="T13" fmla="*/ 88 h 176"/>
              <a:gd name="T14" fmla="*/ 29 w 176"/>
              <a:gd name="T15" fmla="*/ 34 h 176"/>
              <a:gd name="T16" fmla="*/ 142 w 176"/>
              <a:gd name="T17" fmla="*/ 147 h 176"/>
              <a:gd name="T18" fmla="*/ 88 w 176"/>
              <a:gd name="T19" fmla="*/ 168 h 176"/>
              <a:gd name="T20" fmla="*/ 147 w 176"/>
              <a:gd name="T21" fmla="*/ 142 h 176"/>
              <a:gd name="T22" fmla="*/ 34 w 176"/>
              <a:gd name="T23" fmla="*/ 29 h 176"/>
              <a:gd name="T24" fmla="*/ 88 w 176"/>
              <a:gd name="T25" fmla="*/ 8 h 176"/>
              <a:gd name="T26" fmla="*/ 168 w 176"/>
              <a:gd name="T27" fmla="*/ 88 h 176"/>
              <a:gd name="T28" fmla="*/ 147 w 176"/>
              <a:gd name="T29" fmla="*/ 14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67"/>
                  <a:pt x="16" y="49"/>
                  <a:pt x="29" y="34"/>
                </a:cubicBezTo>
                <a:cubicBezTo>
                  <a:pt x="142" y="147"/>
                  <a:pt x="142" y="147"/>
                  <a:pt x="142" y="147"/>
                </a:cubicBezTo>
                <a:cubicBezTo>
                  <a:pt x="127" y="160"/>
                  <a:pt x="109" y="168"/>
                  <a:pt x="88" y="168"/>
                </a:cubicBezTo>
                <a:close/>
                <a:moveTo>
                  <a:pt x="147" y="142"/>
                </a:moveTo>
                <a:cubicBezTo>
                  <a:pt x="34" y="29"/>
                  <a:pt x="34" y="29"/>
                  <a:pt x="34" y="29"/>
                </a:cubicBezTo>
                <a:cubicBezTo>
                  <a:pt x="49" y="16"/>
                  <a:pt x="67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09"/>
                  <a:pt x="160" y="127"/>
                  <a:pt x="147" y="1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7" name="Freeform 491"/>
          <p:cNvSpPr>
            <a:spLocks noEditPoints="1"/>
          </p:cNvSpPr>
          <p:nvPr/>
        </p:nvSpPr>
        <p:spPr bwMode="auto">
          <a:xfrm>
            <a:off x="2362138" y="4570023"/>
            <a:ext cx="479785" cy="492416"/>
          </a:xfrm>
          <a:custGeom>
            <a:avLst/>
            <a:gdLst>
              <a:gd name="T0" fmla="*/ 100 w 176"/>
              <a:gd name="T1" fmla="*/ 124 h 176"/>
              <a:gd name="T2" fmla="*/ 95 w 176"/>
              <a:gd name="T3" fmla="*/ 123 h 176"/>
              <a:gd name="T4" fmla="*/ 93 w 176"/>
              <a:gd name="T5" fmla="*/ 118 h 176"/>
              <a:gd name="T6" fmla="*/ 94 w 176"/>
              <a:gd name="T7" fmla="*/ 115 h 176"/>
              <a:gd name="T8" fmla="*/ 95 w 176"/>
              <a:gd name="T9" fmla="*/ 110 h 176"/>
              <a:gd name="T10" fmla="*/ 99 w 176"/>
              <a:gd name="T11" fmla="*/ 94 h 176"/>
              <a:gd name="T12" fmla="*/ 100 w 176"/>
              <a:gd name="T13" fmla="*/ 89 h 176"/>
              <a:gd name="T14" fmla="*/ 101 w 176"/>
              <a:gd name="T15" fmla="*/ 85 h 176"/>
              <a:gd name="T16" fmla="*/ 97 w 176"/>
              <a:gd name="T17" fmla="*/ 77 h 176"/>
              <a:gd name="T18" fmla="*/ 86 w 176"/>
              <a:gd name="T19" fmla="*/ 74 h 176"/>
              <a:gd name="T20" fmla="*/ 78 w 176"/>
              <a:gd name="T21" fmla="*/ 75 h 176"/>
              <a:gd name="T22" fmla="*/ 69 w 176"/>
              <a:gd name="T23" fmla="*/ 78 h 176"/>
              <a:gd name="T24" fmla="*/ 68 w 176"/>
              <a:gd name="T25" fmla="*/ 83 h 176"/>
              <a:gd name="T26" fmla="*/ 71 w 176"/>
              <a:gd name="T27" fmla="*/ 82 h 176"/>
              <a:gd name="T28" fmla="*/ 75 w 176"/>
              <a:gd name="T29" fmla="*/ 82 h 176"/>
              <a:gd name="T30" fmla="*/ 80 w 176"/>
              <a:gd name="T31" fmla="*/ 83 h 176"/>
              <a:gd name="T32" fmla="*/ 81 w 176"/>
              <a:gd name="T33" fmla="*/ 87 h 176"/>
              <a:gd name="T34" fmla="*/ 81 w 176"/>
              <a:gd name="T35" fmla="*/ 91 h 176"/>
              <a:gd name="T36" fmla="*/ 80 w 176"/>
              <a:gd name="T37" fmla="*/ 95 h 176"/>
              <a:gd name="T38" fmla="*/ 75 w 176"/>
              <a:gd name="T39" fmla="*/ 112 h 176"/>
              <a:gd name="T40" fmla="*/ 74 w 176"/>
              <a:gd name="T41" fmla="*/ 116 h 176"/>
              <a:gd name="T42" fmla="*/ 74 w 176"/>
              <a:gd name="T43" fmla="*/ 120 h 176"/>
              <a:gd name="T44" fmla="*/ 78 w 176"/>
              <a:gd name="T45" fmla="*/ 129 h 176"/>
              <a:gd name="T46" fmla="*/ 89 w 176"/>
              <a:gd name="T47" fmla="*/ 132 h 176"/>
              <a:gd name="T48" fmla="*/ 96 w 176"/>
              <a:gd name="T49" fmla="*/ 131 h 176"/>
              <a:gd name="T50" fmla="*/ 106 w 176"/>
              <a:gd name="T51" fmla="*/ 127 h 176"/>
              <a:gd name="T52" fmla="*/ 107 w 176"/>
              <a:gd name="T53" fmla="*/ 122 h 176"/>
              <a:gd name="T54" fmla="*/ 104 w 176"/>
              <a:gd name="T55" fmla="*/ 123 h 176"/>
              <a:gd name="T56" fmla="*/ 100 w 176"/>
              <a:gd name="T57" fmla="*/ 124 h 176"/>
              <a:gd name="T58" fmla="*/ 97 w 176"/>
              <a:gd name="T59" fmla="*/ 44 h 176"/>
              <a:gd name="T60" fmla="*/ 89 w 176"/>
              <a:gd name="T61" fmla="*/ 47 h 176"/>
              <a:gd name="T62" fmla="*/ 85 w 176"/>
              <a:gd name="T63" fmla="*/ 54 h 176"/>
              <a:gd name="T64" fmla="*/ 89 w 176"/>
              <a:gd name="T65" fmla="*/ 61 h 176"/>
              <a:gd name="T66" fmla="*/ 97 w 176"/>
              <a:gd name="T67" fmla="*/ 64 h 176"/>
              <a:gd name="T68" fmla="*/ 105 w 176"/>
              <a:gd name="T69" fmla="*/ 61 h 176"/>
              <a:gd name="T70" fmla="*/ 108 w 176"/>
              <a:gd name="T71" fmla="*/ 54 h 176"/>
              <a:gd name="T72" fmla="*/ 105 w 176"/>
              <a:gd name="T73" fmla="*/ 47 h 176"/>
              <a:gd name="T74" fmla="*/ 97 w 176"/>
              <a:gd name="T75" fmla="*/ 44 h 176"/>
              <a:gd name="T76" fmla="*/ 88 w 176"/>
              <a:gd name="T77" fmla="*/ 0 h 176"/>
              <a:gd name="T78" fmla="*/ 0 w 176"/>
              <a:gd name="T79" fmla="*/ 88 h 176"/>
              <a:gd name="T80" fmla="*/ 88 w 176"/>
              <a:gd name="T81" fmla="*/ 176 h 176"/>
              <a:gd name="T82" fmla="*/ 176 w 176"/>
              <a:gd name="T83" fmla="*/ 88 h 176"/>
              <a:gd name="T84" fmla="*/ 88 w 176"/>
              <a:gd name="T85" fmla="*/ 0 h 176"/>
              <a:gd name="T86" fmla="*/ 88 w 176"/>
              <a:gd name="T87" fmla="*/ 168 h 176"/>
              <a:gd name="T88" fmla="*/ 8 w 176"/>
              <a:gd name="T89" fmla="*/ 88 h 176"/>
              <a:gd name="T90" fmla="*/ 88 w 176"/>
              <a:gd name="T91" fmla="*/ 8 h 176"/>
              <a:gd name="T92" fmla="*/ 168 w 176"/>
              <a:gd name="T93" fmla="*/ 88 h 176"/>
              <a:gd name="T94" fmla="*/ 88 w 176"/>
              <a:gd name="T95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6" h="176">
                <a:moveTo>
                  <a:pt x="100" y="124"/>
                </a:moveTo>
                <a:cubicBezTo>
                  <a:pt x="97" y="124"/>
                  <a:pt x="96" y="124"/>
                  <a:pt x="95" y="123"/>
                </a:cubicBezTo>
                <a:cubicBezTo>
                  <a:pt x="94" y="122"/>
                  <a:pt x="93" y="121"/>
                  <a:pt x="93" y="118"/>
                </a:cubicBezTo>
                <a:cubicBezTo>
                  <a:pt x="93" y="118"/>
                  <a:pt x="93" y="116"/>
                  <a:pt x="94" y="115"/>
                </a:cubicBezTo>
                <a:cubicBezTo>
                  <a:pt x="94" y="113"/>
                  <a:pt x="94" y="112"/>
                  <a:pt x="95" y="110"/>
                </a:cubicBezTo>
                <a:cubicBezTo>
                  <a:pt x="99" y="94"/>
                  <a:pt x="99" y="94"/>
                  <a:pt x="99" y="94"/>
                </a:cubicBezTo>
                <a:cubicBezTo>
                  <a:pt x="100" y="92"/>
                  <a:pt x="100" y="91"/>
                  <a:pt x="100" y="89"/>
                </a:cubicBezTo>
                <a:cubicBezTo>
                  <a:pt x="100" y="87"/>
                  <a:pt x="101" y="86"/>
                  <a:pt x="101" y="85"/>
                </a:cubicBezTo>
                <a:cubicBezTo>
                  <a:pt x="101" y="82"/>
                  <a:pt x="99" y="79"/>
                  <a:pt x="97" y="77"/>
                </a:cubicBezTo>
                <a:cubicBezTo>
                  <a:pt x="94" y="75"/>
                  <a:pt x="91" y="74"/>
                  <a:pt x="86" y="74"/>
                </a:cubicBezTo>
                <a:cubicBezTo>
                  <a:pt x="84" y="74"/>
                  <a:pt x="81" y="74"/>
                  <a:pt x="78" y="75"/>
                </a:cubicBezTo>
                <a:cubicBezTo>
                  <a:pt x="75" y="76"/>
                  <a:pt x="72" y="77"/>
                  <a:pt x="69" y="78"/>
                </a:cubicBezTo>
                <a:cubicBezTo>
                  <a:pt x="68" y="83"/>
                  <a:pt x="68" y="83"/>
                  <a:pt x="68" y="83"/>
                </a:cubicBezTo>
                <a:cubicBezTo>
                  <a:pt x="69" y="83"/>
                  <a:pt x="70" y="83"/>
                  <a:pt x="71" y="82"/>
                </a:cubicBezTo>
                <a:cubicBezTo>
                  <a:pt x="73" y="82"/>
                  <a:pt x="74" y="82"/>
                  <a:pt x="75" y="82"/>
                </a:cubicBezTo>
                <a:cubicBezTo>
                  <a:pt x="78" y="82"/>
                  <a:pt x="79" y="82"/>
                  <a:pt x="80" y="83"/>
                </a:cubicBezTo>
                <a:cubicBezTo>
                  <a:pt x="81" y="84"/>
                  <a:pt x="81" y="85"/>
                  <a:pt x="81" y="87"/>
                </a:cubicBezTo>
                <a:cubicBezTo>
                  <a:pt x="81" y="88"/>
                  <a:pt x="81" y="90"/>
                  <a:pt x="81" y="91"/>
                </a:cubicBezTo>
                <a:cubicBezTo>
                  <a:pt x="81" y="92"/>
                  <a:pt x="80" y="94"/>
                  <a:pt x="80" y="95"/>
                </a:cubicBezTo>
                <a:cubicBezTo>
                  <a:pt x="75" y="112"/>
                  <a:pt x="75" y="112"/>
                  <a:pt x="75" y="112"/>
                </a:cubicBezTo>
                <a:cubicBezTo>
                  <a:pt x="75" y="113"/>
                  <a:pt x="75" y="115"/>
                  <a:pt x="74" y="116"/>
                </a:cubicBezTo>
                <a:cubicBezTo>
                  <a:pt x="74" y="118"/>
                  <a:pt x="74" y="119"/>
                  <a:pt x="74" y="120"/>
                </a:cubicBezTo>
                <a:cubicBezTo>
                  <a:pt x="74" y="124"/>
                  <a:pt x="75" y="127"/>
                  <a:pt x="78" y="129"/>
                </a:cubicBezTo>
                <a:cubicBezTo>
                  <a:pt x="80" y="131"/>
                  <a:pt x="84" y="132"/>
                  <a:pt x="89" y="132"/>
                </a:cubicBezTo>
                <a:cubicBezTo>
                  <a:pt x="92" y="132"/>
                  <a:pt x="94" y="132"/>
                  <a:pt x="96" y="131"/>
                </a:cubicBezTo>
                <a:cubicBezTo>
                  <a:pt x="99" y="130"/>
                  <a:pt x="102" y="129"/>
                  <a:pt x="106" y="127"/>
                </a:cubicBezTo>
                <a:cubicBezTo>
                  <a:pt x="107" y="122"/>
                  <a:pt x="107" y="122"/>
                  <a:pt x="107" y="122"/>
                </a:cubicBezTo>
                <a:cubicBezTo>
                  <a:pt x="106" y="123"/>
                  <a:pt x="105" y="123"/>
                  <a:pt x="104" y="123"/>
                </a:cubicBezTo>
                <a:cubicBezTo>
                  <a:pt x="102" y="124"/>
                  <a:pt x="101" y="124"/>
                  <a:pt x="100" y="124"/>
                </a:cubicBezTo>
                <a:close/>
                <a:moveTo>
                  <a:pt x="97" y="44"/>
                </a:moveTo>
                <a:cubicBezTo>
                  <a:pt x="94" y="44"/>
                  <a:pt x="91" y="45"/>
                  <a:pt x="89" y="47"/>
                </a:cubicBezTo>
                <a:cubicBezTo>
                  <a:pt x="87" y="49"/>
                  <a:pt x="85" y="51"/>
                  <a:pt x="85" y="54"/>
                </a:cubicBezTo>
                <a:cubicBezTo>
                  <a:pt x="85" y="57"/>
                  <a:pt x="87" y="59"/>
                  <a:pt x="89" y="61"/>
                </a:cubicBezTo>
                <a:cubicBezTo>
                  <a:pt x="91" y="63"/>
                  <a:pt x="94" y="64"/>
                  <a:pt x="97" y="64"/>
                </a:cubicBezTo>
                <a:cubicBezTo>
                  <a:pt x="100" y="64"/>
                  <a:pt x="103" y="63"/>
                  <a:pt x="105" y="61"/>
                </a:cubicBezTo>
                <a:cubicBezTo>
                  <a:pt x="107" y="59"/>
                  <a:pt x="108" y="57"/>
                  <a:pt x="108" y="54"/>
                </a:cubicBezTo>
                <a:cubicBezTo>
                  <a:pt x="108" y="51"/>
                  <a:pt x="107" y="49"/>
                  <a:pt x="105" y="47"/>
                </a:cubicBezTo>
                <a:cubicBezTo>
                  <a:pt x="103" y="45"/>
                  <a:pt x="100" y="44"/>
                  <a:pt x="97" y="44"/>
                </a:cubicBezTo>
                <a:close/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8" name="Freeform 492"/>
          <p:cNvSpPr>
            <a:spLocks noEditPoints="1"/>
          </p:cNvSpPr>
          <p:nvPr/>
        </p:nvSpPr>
        <p:spPr bwMode="auto">
          <a:xfrm>
            <a:off x="3349974" y="4570023"/>
            <a:ext cx="479785" cy="492416"/>
          </a:xfrm>
          <a:custGeom>
            <a:avLst/>
            <a:gdLst>
              <a:gd name="T0" fmla="*/ 88 w 176"/>
              <a:gd name="T1" fmla="*/ 0 h 176"/>
              <a:gd name="T2" fmla="*/ 0 w 176"/>
              <a:gd name="T3" fmla="*/ 88 h 176"/>
              <a:gd name="T4" fmla="*/ 88 w 176"/>
              <a:gd name="T5" fmla="*/ 176 h 176"/>
              <a:gd name="T6" fmla="*/ 176 w 176"/>
              <a:gd name="T7" fmla="*/ 88 h 176"/>
              <a:gd name="T8" fmla="*/ 88 w 176"/>
              <a:gd name="T9" fmla="*/ 0 h 176"/>
              <a:gd name="T10" fmla="*/ 88 w 176"/>
              <a:gd name="T11" fmla="*/ 168 h 176"/>
              <a:gd name="T12" fmla="*/ 8 w 176"/>
              <a:gd name="T13" fmla="*/ 88 h 176"/>
              <a:gd name="T14" fmla="*/ 88 w 176"/>
              <a:gd name="T15" fmla="*/ 8 h 176"/>
              <a:gd name="T16" fmla="*/ 168 w 176"/>
              <a:gd name="T17" fmla="*/ 88 h 176"/>
              <a:gd name="T18" fmla="*/ 88 w 176"/>
              <a:gd name="T19" fmla="*/ 168 h 176"/>
              <a:gd name="T20" fmla="*/ 83 w 176"/>
              <a:gd name="T21" fmla="*/ 128 h 176"/>
              <a:gd name="T22" fmla="*/ 94 w 176"/>
              <a:gd name="T23" fmla="*/ 128 h 176"/>
              <a:gd name="T24" fmla="*/ 94 w 176"/>
              <a:gd name="T25" fmla="*/ 115 h 176"/>
              <a:gd name="T26" fmla="*/ 83 w 176"/>
              <a:gd name="T27" fmla="*/ 115 h 176"/>
              <a:gd name="T28" fmla="*/ 83 w 176"/>
              <a:gd name="T29" fmla="*/ 128 h 176"/>
              <a:gd name="T30" fmla="*/ 106 w 176"/>
              <a:gd name="T31" fmla="*/ 53 h 176"/>
              <a:gd name="T32" fmla="*/ 98 w 176"/>
              <a:gd name="T33" fmla="*/ 49 h 176"/>
              <a:gd name="T34" fmla="*/ 89 w 176"/>
              <a:gd name="T35" fmla="*/ 48 h 176"/>
              <a:gd name="T36" fmla="*/ 78 w 176"/>
              <a:gd name="T37" fmla="*/ 50 h 176"/>
              <a:gd name="T38" fmla="*/ 70 w 176"/>
              <a:gd name="T39" fmla="*/ 55 h 176"/>
              <a:gd name="T40" fmla="*/ 65 w 176"/>
              <a:gd name="T41" fmla="*/ 63 h 176"/>
              <a:gd name="T42" fmla="*/ 63 w 176"/>
              <a:gd name="T43" fmla="*/ 74 h 176"/>
              <a:gd name="T44" fmla="*/ 63 w 176"/>
              <a:gd name="T45" fmla="*/ 75 h 176"/>
              <a:gd name="T46" fmla="*/ 72 w 176"/>
              <a:gd name="T47" fmla="*/ 75 h 176"/>
              <a:gd name="T48" fmla="*/ 72 w 176"/>
              <a:gd name="T49" fmla="*/ 74 h 176"/>
              <a:gd name="T50" fmla="*/ 73 w 176"/>
              <a:gd name="T51" fmla="*/ 67 h 176"/>
              <a:gd name="T52" fmla="*/ 76 w 176"/>
              <a:gd name="T53" fmla="*/ 61 h 176"/>
              <a:gd name="T54" fmla="*/ 82 w 176"/>
              <a:gd name="T55" fmla="*/ 57 h 176"/>
              <a:gd name="T56" fmla="*/ 89 w 176"/>
              <a:gd name="T57" fmla="*/ 56 h 176"/>
              <a:gd name="T58" fmla="*/ 95 w 176"/>
              <a:gd name="T59" fmla="*/ 57 h 176"/>
              <a:gd name="T60" fmla="*/ 100 w 176"/>
              <a:gd name="T61" fmla="*/ 59 h 176"/>
              <a:gd name="T62" fmla="*/ 103 w 176"/>
              <a:gd name="T63" fmla="*/ 64 h 176"/>
              <a:gd name="T64" fmla="*/ 104 w 176"/>
              <a:gd name="T65" fmla="*/ 69 h 176"/>
              <a:gd name="T66" fmla="*/ 102 w 176"/>
              <a:gd name="T67" fmla="*/ 76 h 176"/>
              <a:gd name="T68" fmla="*/ 97 w 176"/>
              <a:gd name="T69" fmla="*/ 82 h 176"/>
              <a:gd name="T70" fmla="*/ 91 w 176"/>
              <a:gd name="T71" fmla="*/ 88 h 176"/>
              <a:gd name="T72" fmla="*/ 87 w 176"/>
              <a:gd name="T73" fmla="*/ 93 h 176"/>
              <a:gd name="T74" fmla="*/ 85 w 176"/>
              <a:gd name="T75" fmla="*/ 99 h 176"/>
              <a:gd name="T76" fmla="*/ 84 w 176"/>
              <a:gd name="T77" fmla="*/ 108 h 176"/>
              <a:gd name="T78" fmla="*/ 84 w 176"/>
              <a:gd name="T79" fmla="*/ 109 h 176"/>
              <a:gd name="T80" fmla="*/ 93 w 176"/>
              <a:gd name="T81" fmla="*/ 109 h 176"/>
              <a:gd name="T82" fmla="*/ 93 w 176"/>
              <a:gd name="T83" fmla="*/ 108 h 176"/>
              <a:gd name="T84" fmla="*/ 93 w 176"/>
              <a:gd name="T85" fmla="*/ 100 h 176"/>
              <a:gd name="T86" fmla="*/ 95 w 176"/>
              <a:gd name="T87" fmla="*/ 96 h 176"/>
              <a:gd name="T88" fmla="*/ 97 w 176"/>
              <a:gd name="T89" fmla="*/ 93 h 176"/>
              <a:gd name="T90" fmla="*/ 103 w 176"/>
              <a:gd name="T91" fmla="*/ 88 h 176"/>
              <a:gd name="T92" fmla="*/ 110 w 176"/>
              <a:gd name="T93" fmla="*/ 79 h 176"/>
              <a:gd name="T94" fmla="*/ 113 w 176"/>
              <a:gd name="T95" fmla="*/ 69 h 176"/>
              <a:gd name="T96" fmla="*/ 111 w 176"/>
              <a:gd name="T97" fmla="*/ 60 h 176"/>
              <a:gd name="T98" fmla="*/ 106 w 176"/>
              <a:gd name="T99" fmla="*/ 53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76" h="176"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  <a:moveTo>
                  <a:pt x="83" y="128"/>
                </a:moveTo>
                <a:cubicBezTo>
                  <a:pt x="94" y="128"/>
                  <a:pt x="94" y="128"/>
                  <a:pt x="94" y="128"/>
                </a:cubicBezTo>
                <a:cubicBezTo>
                  <a:pt x="94" y="115"/>
                  <a:pt x="94" y="115"/>
                  <a:pt x="94" y="115"/>
                </a:cubicBezTo>
                <a:cubicBezTo>
                  <a:pt x="83" y="115"/>
                  <a:pt x="83" y="115"/>
                  <a:pt x="83" y="115"/>
                </a:cubicBezTo>
                <a:lnTo>
                  <a:pt x="83" y="128"/>
                </a:lnTo>
                <a:close/>
                <a:moveTo>
                  <a:pt x="106" y="53"/>
                </a:moveTo>
                <a:cubicBezTo>
                  <a:pt x="104" y="52"/>
                  <a:pt x="101" y="50"/>
                  <a:pt x="98" y="49"/>
                </a:cubicBezTo>
                <a:cubicBezTo>
                  <a:pt x="96" y="48"/>
                  <a:pt x="93" y="48"/>
                  <a:pt x="89" y="48"/>
                </a:cubicBezTo>
                <a:cubicBezTo>
                  <a:pt x="85" y="48"/>
                  <a:pt x="82" y="49"/>
                  <a:pt x="78" y="50"/>
                </a:cubicBezTo>
                <a:cubicBezTo>
                  <a:pt x="75" y="51"/>
                  <a:pt x="73" y="53"/>
                  <a:pt x="70" y="55"/>
                </a:cubicBezTo>
                <a:cubicBezTo>
                  <a:pt x="68" y="57"/>
                  <a:pt x="66" y="60"/>
                  <a:pt x="65" y="63"/>
                </a:cubicBezTo>
                <a:cubicBezTo>
                  <a:pt x="64" y="67"/>
                  <a:pt x="63" y="70"/>
                  <a:pt x="63" y="74"/>
                </a:cubicBezTo>
                <a:cubicBezTo>
                  <a:pt x="63" y="75"/>
                  <a:pt x="63" y="75"/>
                  <a:pt x="63" y="75"/>
                </a:cubicBezTo>
                <a:cubicBezTo>
                  <a:pt x="72" y="75"/>
                  <a:pt x="72" y="75"/>
                  <a:pt x="72" y="75"/>
                </a:cubicBezTo>
                <a:cubicBezTo>
                  <a:pt x="72" y="74"/>
                  <a:pt x="72" y="74"/>
                  <a:pt x="72" y="74"/>
                </a:cubicBezTo>
                <a:cubicBezTo>
                  <a:pt x="72" y="71"/>
                  <a:pt x="73" y="69"/>
                  <a:pt x="73" y="67"/>
                </a:cubicBezTo>
                <a:cubicBezTo>
                  <a:pt x="74" y="64"/>
                  <a:pt x="75" y="63"/>
                  <a:pt x="76" y="61"/>
                </a:cubicBezTo>
                <a:cubicBezTo>
                  <a:pt x="78" y="59"/>
                  <a:pt x="80" y="58"/>
                  <a:pt x="82" y="57"/>
                </a:cubicBezTo>
                <a:cubicBezTo>
                  <a:pt x="84" y="56"/>
                  <a:pt x="86" y="56"/>
                  <a:pt x="89" y="56"/>
                </a:cubicBezTo>
                <a:cubicBezTo>
                  <a:pt x="91" y="56"/>
                  <a:pt x="93" y="56"/>
                  <a:pt x="95" y="57"/>
                </a:cubicBezTo>
                <a:cubicBezTo>
                  <a:pt x="97" y="57"/>
                  <a:pt x="98" y="58"/>
                  <a:pt x="100" y="59"/>
                </a:cubicBezTo>
                <a:cubicBezTo>
                  <a:pt x="101" y="61"/>
                  <a:pt x="102" y="62"/>
                  <a:pt x="103" y="64"/>
                </a:cubicBezTo>
                <a:cubicBezTo>
                  <a:pt x="104" y="65"/>
                  <a:pt x="104" y="67"/>
                  <a:pt x="104" y="69"/>
                </a:cubicBezTo>
                <a:cubicBezTo>
                  <a:pt x="104" y="72"/>
                  <a:pt x="103" y="74"/>
                  <a:pt x="102" y="76"/>
                </a:cubicBezTo>
                <a:cubicBezTo>
                  <a:pt x="101" y="78"/>
                  <a:pt x="99" y="80"/>
                  <a:pt x="97" y="82"/>
                </a:cubicBezTo>
                <a:cubicBezTo>
                  <a:pt x="95" y="84"/>
                  <a:pt x="93" y="86"/>
                  <a:pt x="91" y="88"/>
                </a:cubicBezTo>
                <a:cubicBezTo>
                  <a:pt x="89" y="89"/>
                  <a:pt x="88" y="91"/>
                  <a:pt x="87" y="93"/>
                </a:cubicBezTo>
                <a:cubicBezTo>
                  <a:pt x="86" y="95"/>
                  <a:pt x="85" y="97"/>
                  <a:pt x="85" y="99"/>
                </a:cubicBezTo>
                <a:cubicBezTo>
                  <a:pt x="84" y="102"/>
                  <a:pt x="84" y="105"/>
                  <a:pt x="84" y="108"/>
                </a:cubicBezTo>
                <a:cubicBezTo>
                  <a:pt x="84" y="109"/>
                  <a:pt x="84" y="109"/>
                  <a:pt x="84" y="109"/>
                </a:cubicBezTo>
                <a:cubicBezTo>
                  <a:pt x="93" y="109"/>
                  <a:pt x="93" y="109"/>
                  <a:pt x="93" y="109"/>
                </a:cubicBezTo>
                <a:cubicBezTo>
                  <a:pt x="93" y="108"/>
                  <a:pt x="93" y="108"/>
                  <a:pt x="93" y="108"/>
                </a:cubicBezTo>
                <a:cubicBezTo>
                  <a:pt x="93" y="105"/>
                  <a:pt x="93" y="102"/>
                  <a:pt x="93" y="100"/>
                </a:cubicBezTo>
                <a:cubicBezTo>
                  <a:pt x="94" y="99"/>
                  <a:pt x="94" y="97"/>
                  <a:pt x="95" y="96"/>
                </a:cubicBezTo>
                <a:cubicBezTo>
                  <a:pt x="95" y="95"/>
                  <a:pt x="96" y="94"/>
                  <a:pt x="97" y="93"/>
                </a:cubicBezTo>
                <a:cubicBezTo>
                  <a:pt x="99" y="92"/>
                  <a:pt x="101" y="90"/>
                  <a:pt x="103" y="88"/>
                </a:cubicBezTo>
                <a:cubicBezTo>
                  <a:pt x="106" y="85"/>
                  <a:pt x="108" y="82"/>
                  <a:pt x="110" y="79"/>
                </a:cubicBezTo>
                <a:cubicBezTo>
                  <a:pt x="112" y="77"/>
                  <a:pt x="113" y="73"/>
                  <a:pt x="113" y="69"/>
                </a:cubicBezTo>
                <a:cubicBezTo>
                  <a:pt x="113" y="65"/>
                  <a:pt x="112" y="63"/>
                  <a:pt x="111" y="60"/>
                </a:cubicBezTo>
                <a:cubicBezTo>
                  <a:pt x="110" y="57"/>
                  <a:pt x="108" y="55"/>
                  <a:pt x="106" y="5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9" name="Freeform 493"/>
          <p:cNvSpPr>
            <a:spLocks noEditPoints="1"/>
          </p:cNvSpPr>
          <p:nvPr/>
        </p:nvSpPr>
        <p:spPr bwMode="auto">
          <a:xfrm>
            <a:off x="4324468" y="4570023"/>
            <a:ext cx="492416" cy="492416"/>
          </a:xfrm>
          <a:custGeom>
            <a:avLst/>
            <a:gdLst>
              <a:gd name="T0" fmla="*/ 88 w 176"/>
              <a:gd name="T1" fmla="*/ 112 h 176"/>
              <a:gd name="T2" fmla="*/ 80 w 176"/>
              <a:gd name="T3" fmla="*/ 120 h 176"/>
              <a:gd name="T4" fmla="*/ 88 w 176"/>
              <a:gd name="T5" fmla="*/ 128 h 176"/>
              <a:gd name="T6" fmla="*/ 96 w 176"/>
              <a:gd name="T7" fmla="*/ 120 h 176"/>
              <a:gd name="T8" fmla="*/ 88 w 176"/>
              <a:gd name="T9" fmla="*/ 112 h 176"/>
              <a:gd name="T10" fmla="*/ 96 w 176"/>
              <a:gd name="T11" fmla="*/ 48 h 176"/>
              <a:gd name="T12" fmla="*/ 80 w 176"/>
              <a:gd name="T13" fmla="*/ 48 h 176"/>
              <a:gd name="T14" fmla="*/ 76 w 176"/>
              <a:gd name="T15" fmla="*/ 52 h 176"/>
              <a:gd name="T16" fmla="*/ 76 w 176"/>
              <a:gd name="T17" fmla="*/ 52 h 176"/>
              <a:gd name="T18" fmla="*/ 76 w 176"/>
              <a:gd name="T19" fmla="*/ 52 h 176"/>
              <a:gd name="T20" fmla="*/ 80 w 176"/>
              <a:gd name="T21" fmla="*/ 100 h 176"/>
              <a:gd name="T22" fmla="*/ 80 w 176"/>
              <a:gd name="T23" fmla="*/ 100 h 176"/>
              <a:gd name="T24" fmla="*/ 84 w 176"/>
              <a:gd name="T25" fmla="*/ 104 h 176"/>
              <a:gd name="T26" fmla="*/ 92 w 176"/>
              <a:gd name="T27" fmla="*/ 104 h 176"/>
              <a:gd name="T28" fmla="*/ 96 w 176"/>
              <a:gd name="T29" fmla="*/ 100 h 176"/>
              <a:gd name="T30" fmla="*/ 96 w 176"/>
              <a:gd name="T31" fmla="*/ 100 h 176"/>
              <a:gd name="T32" fmla="*/ 100 w 176"/>
              <a:gd name="T33" fmla="*/ 52 h 176"/>
              <a:gd name="T34" fmla="*/ 100 w 176"/>
              <a:gd name="T35" fmla="*/ 52 h 176"/>
              <a:gd name="T36" fmla="*/ 100 w 176"/>
              <a:gd name="T37" fmla="*/ 52 h 176"/>
              <a:gd name="T38" fmla="*/ 96 w 176"/>
              <a:gd name="T39" fmla="*/ 48 h 176"/>
              <a:gd name="T40" fmla="*/ 88 w 176"/>
              <a:gd name="T41" fmla="*/ 0 h 176"/>
              <a:gd name="T42" fmla="*/ 0 w 176"/>
              <a:gd name="T43" fmla="*/ 88 h 176"/>
              <a:gd name="T44" fmla="*/ 88 w 176"/>
              <a:gd name="T45" fmla="*/ 176 h 176"/>
              <a:gd name="T46" fmla="*/ 176 w 176"/>
              <a:gd name="T47" fmla="*/ 88 h 176"/>
              <a:gd name="T48" fmla="*/ 88 w 176"/>
              <a:gd name="T49" fmla="*/ 0 h 176"/>
              <a:gd name="T50" fmla="*/ 88 w 176"/>
              <a:gd name="T51" fmla="*/ 168 h 176"/>
              <a:gd name="T52" fmla="*/ 8 w 176"/>
              <a:gd name="T53" fmla="*/ 88 h 176"/>
              <a:gd name="T54" fmla="*/ 88 w 176"/>
              <a:gd name="T55" fmla="*/ 8 h 176"/>
              <a:gd name="T56" fmla="*/ 168 w 176"/>
              <a:gd name="T57" fmla="*/ 88 h 176"/>
              <a:gd name="T58" fmla="*/ 88 w 176"/>
              <a:gd name="T59" fmla="*/ 16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6" h="176">
                <a:moveTo>
                  <a:pt x="88" y="112"/>
                </a:moveTo>
                <a:cubicBezTo>
                  <a:pt x="84" y="112"/>
                  <a:pt x="80" y="116"/>
                  <a:pt x="80" y="120"/>
                </a:cubicBezTo>
                <a:cubicBezTo>
                  <a:pt x="80" y="124"/>
                  <a:pt x="84" y="128"/>
                  <a:pt x="88" y="128"/>
                </a:cubicBezTo>
                <a:cubicBezTo>
                  <a:pt x="92" y="128"/>
                  <a:pt x="96" y="124"/>
                  <a:pt x="96" y="120"/>
                </a:cubicBezTo>
                <a:cubicBezTo>
                  <a:pt x="96" y="116"/>
                  <a:pt x="92" y="112"/>
                  <a:pt x="88" y="112"/>
                </a:cubicBezTo>
                <a:close/>
                <a:moveTo>
                  <a:pt x="96" y="48"/>
                </a:moveTo>
                <a:cubicBezTo>
                  <a:pt x="80" y="48"/>
                  <a:pt x="80" y="48"/>
                  <a:pt x="80" y="48"/>
                </a:cubicBezTo>
                <a:cubicBezTo>
                  <a:pt x="78" y="48"/>
                  <a:pt x="76" y="50"/>
                  <a:pt x="76" y="52"/>
                </a:cubicBezTo>
                <a:cubicBezTo>
                  <a:pt x="76" y="52"/>
                  <a:pt x="76" y="52"/>
                  <a:pt x="76" y="52"/>
                </a:cubicBezTo>
                <a:cubicBezTo>
                  <a:pt x="76" y="52"/>
                  <a:pt x="76" y="52"/>
                  <a:pt x="76" y="52"/>
                </a:cubicBezTo>
                <a:cubicBezTo>
                  <a:pt x="80" y="100"/>
                  <a:pt x="80" y="100"/>
                  <a:pt x="80" y="100"/>
                </a:cubicBezTo>
                <a:cubicBezTo>
                  <a:pt x="80" y="100"/>
                  <a:pt x="80" y="100"/>
                  <a:pt x="80" y="100"/>
                </a:cubicBezTo>
                <a:cubicBezTo>
                  <a:pt x="80" y="102"/>
                  <a:pt x="82" y="104"/>
                  <a:pt x="84" y="104"/>
                </a:cubicBezTo>
                <a:cubicBezTo>
                  <a:pt x="92" y="104"/>
                  <a:pt x="92" y="104"/>
                  <a:pt x="92" y="104"/>
                </a:cubicBezTo>
                <a:cubicBezTo>
                  <a:pt x="94" y="104"/>
                  <a:pt x="96" y="102"/>
                  <a:pt x="96" y="100"/>
                </a:cubicBezTo>
                <a:cubicBezTo>
                  <a:pt x="96" y="100"/>
                  <a:pt x="96" y="100"/>
                  <a:pt x="96" y="100"/>
                </a:cubicBezTo>
                <a:cubicBezTo>
                  <a:pt x="100" y="52"/>
                  <a:pt x="100" y="52"/>
                  <a:pt x="100" y="52"/>
                </a:cubicBezTo>
                <a:cubicBezTo>
                  <a:pt x="100" y="52"/>
                  <a:pt x="100" y="52"/>
                  <a:pt x="100" y="52"/>
                </a:cubicBezTo>
                <a:cubicBezTo>
                  <a:pt x="100" y="52"/>
                  <a:pt x="100" y="52"/>
                  <a:pt x="100" y="52"/>
                </a:cubicBezTo>
                <a:cubicBezTo>
                  <a:pt x="100" y="50"/>
                  <a:pt x="98" y="48"/>
                  <a:pt x="96" y="48"/>
                </a:cubicBezTo>
                <a:close/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close/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0" name="Freeform 494"/>
          <p:cNvSpPr>
            <a:spLocks noEditPoints="1"/>
          </p:cNvSpPr>
          <p:nvPr/>
        </p:nvSpPr>
        <p:spPr bwMode="auto">
          <a:xfrm>
            <a:off x="5312303" y="4623421"/>
            <a:ext cx="492416" cy="391408"/>
          </a:xfrm>
          <a:custGeom>
            <a:avLst/>
            <a:gdLst>
              <a:gd name="T0" fmla="*/ 168 w 176"/>
              <a:gd name="T1" fmla="*/ 32 h 144"/>
              <a:gd name="T2" fmla="*/ 40 w 176"/>
              <a:gd name="T3" fmla="*/ 32 h 144"/>
              <a:gd name="T4" fmla="*/ 32 w 176"/>
              <a:gd name="T5" fmla="*/ 40 h 144"/>
              <a:gd name="T6" fmla="*/ 32 w 176"/>
              <a:gd name="T7" fmla="*/ 136 h 144"/>
              <a:gd name="T8" fmla="*/ 40 w 176"/>
              <a:gd name="T9" fmla="*/ 144 h 144"/>
              <a:gd name="T10" fmla="*/ 168 w 176"/>
              <a:gd name="T11" fmla="*/ 144 h 144"/>
              <a:gd name="T12" fmla="*/ 176 w 176"/>
              <a:gd name="T13" fmla="*/ 136 h 144"/>
              <a:gd name="T14" fmla="*/ 176 w 176"/>
              <a:gd name="T15" fmla="*/ 40 h 144"/>
              <a:gd name="T16" fmla="*/ 168 w 176"/>
              <a:gd name="T17" fmla="*/ 32 h 144"/>
              <a:gd name="T18" fmla="*/ 168 w 176"/>
              <a:gd name="T19" fmla="*/ 136 h 144"/>
              <a:gd name="T20" fmla="*/ 40 w 176"/>
              <a:gd name="T21" fmla="*/ 136 h 144"/>
              <a:gd name="T22" fmla="*/ 40 w 176"/>
              <a:gd name="T23" fmla="*/ 40 h 144"/>
              <a:gd name="T24" fmla="*/ 168 w 176"/>
              <a:gd name="T25" fmla="*/ 40 h 144"/>
              <a:gd name="T26" fmla="*/ 168 w 176"/>
              <a:gd name="T27" fmla="*/ 136 h 144"/>
              <a:gd name="T28" fmla="*/ 20 w 176"/>
              <a:gd name="T29" fmla="*/ 104 h 144"/>
              <a:gd name="T30" fmla="*/ 8 w 176"/>
              <a:gd name="T31" fmla="*/ 104 h 144"/>
              <a:gd name="T32" fmla="*/ 8 w 176"/>
              <a:gd name="T33" fmla="*/ 8 h 144"/>
              <a:gd name="T34" fmla="*/ 136 w 176"/>
              <a:gd name="T35" fmla="*/ 8 h 144"/>
              <a:gd name="T36" fmla="*/ 136 w 176"/>
              <a:gd name="T37" fmla="*/ 20 h 144"/>
              <a:gd name="T38" fmla="*/ 140 w 176"/>
              <a:gd name="T39" fmla="*/ 24 h 144"/>
              <a:gd name="T40" fmla="*/ 144 w 176"/>
              <a:gd name="T41" fmla="*/ 20 h 144"/>
              <a:gd name="T42" fmla="*/ 144 w 176"/>
              <a:gd name="T43" fmla="*/ 8 h 144"/>
              <a:gd name="T44" fmla="*/ 136 w 176"/>
              <a:gd name="T45" fmla="*/ 0 h 144"/>
              <a:gd name="T46" fmla="*/ 8 w 176"/>
              <a:gd name="T47" fmla="*/ 0 h 144"/>
              <a:gd name="T48" fmla="*/ 0 w 176"/>
              <a:gd name="T49" fmla="*/ 8 h 144"/>
              <a:gd name="T50" fmla="*/ 0 w 176"/>
              <a:gd name="T51" fmla="*/ 104 h 144"/>
              <a:gd name="T52" fmla="*/ 8 w 176"/>
              <a:gd name="T53" fmla="*/ 112 h 144"/>
              <a:gd name="T54" fmla="*/ 20 w 176"/>
              <a:gd name="T55" fmla="*/ 112 h 144"/>
              <a:gd name="T56" fmla="*/ 24 w 176"/>
              <a:gd name="T57" fmla="*/ 108 h 144"/>
              <a:gd name="T58" fmla="*/ 20 w 176"/>
              <a:gd name="T59" fmla="*/ 10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6" h="144">
                <a:moveTo>
                  <a:pt x="168" y="32"/>
                </a:moveTo>
                <a:cubicBezTo>
                  <a:pt x="40" y="32"/>
                  <a:pt x="40" y="32"/>
                  <a:pt x="40" y="32"/>
                </a:cubicBezTo>
                <a:cubicBezTo>
                  <a:pt x="36" y="32"/>
                  <a:pt x="32" y="36"/>
                  <a:pt x="32" y="40"/>
                </a:cubicBezTo>
                <a:cubicBezTo>
                  <a:pt x="32" y="136"/>
                  <a:pt x="32" y="136"/>
                  <a:pt x="32" y="136"/>
                </a:cubicBezTo>
                <a:cubicBezTo>
                  <a:pt x="32" y="140"/>
                  <a:pt x="36" y="144"/>
                  <a:pt x="40" y="144"/>
                </a:cubicBezTo>
                <a:cubicBezTo>
                  <a:pt x="168" y="144"/>
                  <a:pt x="168" y="144"/>
                  <a:pt x="168" y="144"/>
                </a:cubicBezTo>
                <a:cubicBezTo>
                  <a:pt x="172" y="144"/>
                  <a:pt x="176" y="140"/>
                  <a:pt x="176" y="136"/>
                </a:cubicBezTo>
                <a:cubicBezTo>
                  <a:pt x="176" y="40"/>
                  <a:pt x="176" y="40"/>
                  <a:pt x="176" y="40"/>
                </a:cubicBezTo>
                <a:cubicBezTo>
                  <a:pt x="176" y="36"/>
                  <a:pt x="172" y="32"/>
                  <a:pt x="168" y="32"/>
                </a:cubicBezTo>
                <a:close/>
                <a:moveTo>
                  <a:pt x="168" y="136"/>
                </a:moveTo>
                <a:cubicBezTo>
                  <a:pt x="40" y="136"/>
                  <a:pt x="40" y="136"/>
                  <a:pt x="40" y="136"/>
                </a:cubicBezTo>
                <a:cubicBezTo>
                  <a:pt x="40" y="40"/>
                  <a:pt x="40" y="40"/>
                  <a:pt x="40" y="40"/>
                </a:cubicBezTo>
                <a:cubicBezTo>
                  <a:pt x="168" y="40"/>
                  <a:pt x="168" y="40"/>
                  <a:pt x="168" y="40"/>
                </a:cubicBezTo>
                <a:lnTo>
                  <a:pt x="168" y="136"/>
                </a:lnTo>
                <a:close/>
                <a:moveTo>
                  <a:pt x="20" y="104"/>
                </a:moveTo>
                <a:cubicBezTo>
                  <a:pt x="8" y="104"/>
                  <a:pt x="8" y="104"/>
                  <a:pt x="8" y="104"/>
                </a:cubicBezTo>
                <a:cubicBezTo>
                  <a:pt x="8" y="8"/>
                  <a:pt x="8" y="8"/>
                  <a:pt x="8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36" y="20"/>
                  <a:pt x="136" y="20"/>
                  <a:pt x="136" y="20"/>
                </a:cubicBezTo>
                <a:cubicBezTo>
                  <a:pt x="136" y="22"/>
                  <a:pt x="138" y="24"/>
                  <a:pt x="140" y="24"/>
                </a:cubicBezTo>
                <a:cubicBezTo>
                  <a:pt x="142" y="24"/>
                  <a:pt x="144" y="22"/>
                  <a:pt x="144" y="20"/>
                </a:cubicBezTo>
                <a:cubicBezTo>
                  <a:pt x="144" y="8"/>
                  <a:pt x="144" y="8"/>
                  <a:pt x="144" y="8"/>
                </a:cubicBezTo>
                <a:cubicBezTo>
                  <a:pt x="144" y="4"/>
                  <a:pt x="140" y="0"/>
                  <a:pt x="136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08"/>
                  <a:pt x="4" y="112"/>
                  <a:pt x="8" y="112"/>
                </a:cubicBezTo>
                <a:cubicBezTo>
                  <a:pt x="20" y="112"/>
                  <a:pt x="20" y="112"/>
                  <a:pt x="20" y="112"/>
                </a:cubicBezTo>
                <a:cubicBezTo>
                  <a:pt x="22" y="112"/>
                  <a:pt x="24" y="110"/>
                  <a:pt x="24" y="108"/>
                </a:cubicBezTo>
                <a:cubicBezTo>
                  <a:pt x="24" y="106"/>
                  <a:pt x="22" y="104"/>
                  <a:pt x="20" y="1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1" name="Freeform 495"/>
          <p:cNvSpPr>
            <a:spLocks noEditPoints="1"/>
          </p:cNvSpPr>
          <p:nvPr/>
        </p:nvSpPr>
        <p:spPr bwMode="auto">
          <a:xfrm>
            <a:off x="6300141" y="4570023"/>
            <a:ext cx="479785" cy="492416"/>
          </a:xfrm>
          <a:custGeom>
            <a:avLst/>
            <a:gdLst>
              <a:gd name="T0" fmla="*/ 168 w 176"/>
              <a:gd name="T1" fmla="*/ 32 h 176"/>
              <a:gd name="T2" fmla="*/ 40 w 176"/>
              <a:gd name="T3" fmla="*/ 32 h 176"/>
              <a:gd name="T4" fmla="*/ 32 w 176"/>
              <a:gd name="T5" fmla="*/ 40 h 176"/>
              <a:gd name="T6" fmla="*/ 32 w 176"/>
              <a:gd name="T7" fmla="*/ 168 h 176"/>
              <a:gd name="T8" fmla="*/ 40 w 176"/>
              <a:gd name="T9" fmla="*/ 176 h 176"/>
              <a:gd name="T10" fmla="*/ 168 w 176"/>
              <a:gd name="T11" fmla="*/ 176 h 176"/>
              <a:gd name="T12" fmla="*/ 176 w 176"/>
              <a:gd name="T13" fmla="*/ 168 h 176"/>
              <a:gd name="T14" fmla="*/ 176 w 176"/>
              <a:gd name="T15" fmla="*/ 40 h 176"/>
              <a:gd name="T16" fmla="*/ 168 w 176"/>
              <a:gd name="T17" fmla="*/ 32 h 176"/>
              <a:gd name="T18" fmla="*/ 168 w 176"/>
              <a:gd name="T19" fmla="*/ 168 h 176"/>
              <a:gd name="T20" fmla="*/ 40 w 176"/>
              <a:gd name="T21" fmla="*/ 168 h 176"/>
              <a:gd name="T22" fmla="*/ 40 w 176"/>
              <a:gd name="T23" fmla="*/ 144 h 176"/>
              <a:gd name="T24" fmla="*/ 168 w 176"/>
              <a:gd name="T25" fmla="*/ 144 h 176"/>
              <a:gd name="T26" fmla="*/ 168 w 176"/>
              <a:gd name="T27" fmla="*/ 168 h 176"/>
              <a:gd name="T28" fmla="*/ 168 w 176"/>
              <a:gd name="T29" fmla="*/ 136 h 176"/>
              <a:gd name="T30" fmla="*/ 40 w 176"/>
              <a:gd name="T31" fmla="*/ 136 h 176"/>
              <a:gd name="T32" fmla="*/ 40 w 176"/>
              <a:gd name="T33" fmla="*/ 40 h 176"/>
              <a:gd name="T34" fmla="*/ 168 w 176"/>
              <a:gd name="T35" fmla="*/ 40 h 176"/>
              <a:gd name="T36" fmla="*/ 168 w 176"/>
              <a:gd name="T37" fmla="*/ 136 h 176"/>
              <a:gd name="T38" fmla="*/ 20 w 176"/>
              <a:gd name="T39" fmla="*/ 112 h 176"/>
              <a:gd name="T40" fmla="*/ 24 w 176"/>
              <a:gd name="T41" fmla="*/ 108 h 176"/>
              <a:gd name="T42" fmla="*/ 20 w 176"/>
              <a:gd name="T43" fmla="*/ 104 h 176"/>
              <a:gd name="T44" fmla="*/ 8 w 176"/>
              <a:gd name="T45" fmla="*/ 104 h 176"/>
              <a:gd name="T46" fmla="*/ 8 w 176"/>
              <a:gd name="T47" fmla="*/ 8 h 176"/>
              <a:gd name="T48" fmla="*/ 136 w 176"/>
              <a:gd name="T49" fmla="*/ 8 h 176"/>
              <a:gd name="T50" fmla="*/ 136 w 176"/>
              <a:gd name="T51" fmla="*/ 20 h 176"/>
              <a:gd name="T52" fmla="*/ 140 w 176"/>
              <a:gd name="T53" fmla="*/ 24 h 176"/>
              <a:gd name="T54" fmla="*/ 144 w 176"/>
              <a:gd name="T55" fmla="*/ 20 h 176"/>
              <a:gd name="T56" fmla="*/ 144 w 176"/>
              <a:gd name="T57" fmla="*/ 8 h 176"/>
              <a:gd name="T58" fmla="*/ 136 w 176"/>
              <a:gd name="T59" fmla="*/ 0 h 176"/>
              <a:gd name="T60" fmla="*/ 8 w 176"/>
              <a:gd name="T61" fmla="*/ 0 h 176"/>
              <a:gd name="T62" fmla="*/ 0 w 176"/>
              <a:gd name="T63" fmla="*/ 8 h 176"/>
              <a:gd name="T64" fmla="*/ 0 w 176"/>
              <a:gd name="T65" fmla="*/ 136 h 176"/>
              <a:gd name="T66" fmla="*/ 8 w 176"/>
              <a:gd name="T67" fmla="*/ 144 h 176"/>
              <a:gd name="T68" fmla="*/ 20 w 176"/>
              <a:gd name="T69" fmla="*/ 144 h 176"/>
              <a:gd name="T70" fmla="*/ 24 w 176"/>
              <a:gd name="T71" fmla="*/ 140 h 176"/>
              <a:gd name="T72" fmla="*/ 20 w 176"/>
              <a:gd name="T73" fmla="*/ 136 h 176"/>
              <a:gd name="T74" fmla="*/ 8 w 176"/>
              <a:gd name="T75" fmla="*/ 136 h 176"/>
              <a:gd name="T76" fmla="*/ 8 w 176"/>
              <a:gd name="T77" fmla="*/ 112 h 176"/>
              <a:gd name="T78" fmla="*/ 20 w 176"/>
              <a:gd name="T79" fmla="*/ 112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6" h="176">
                <a:moveTo>
                  <a:pt x="168" y="32"/>
                </a:moveTo>
                <a:cubicBezTo>
                  <a:pt x="40" y="32"/>
                  <a:pt x="40" y="32"/>
                  <a:pt x="40" y="32"/>
                </a:cubicBezTo>
                <a:cubicBezTo>
                  <a:pt x="36" y="32"/>
                  <a:pt x="32" y="36"/>
                  <a:pt x="32" y="40"/>
                </a:cubicBezTo>
                <a:cubicBezTo>
                  <a:pt x="32" y="168"/>
                  <a:pt x="32" y="168"/>
                  <a:pt x="32" y="168"/>
                </a:cubicBezTo>
                <a:cubicBezTo>
                  <a:pt x="32" y="172"/>
                  <a:pt x="36" y="176"/>
                  <a:pt x="40" y="176"/>
                </a:cubicBezTo>
                <a:cubicBezTo>
                  <a:pt x="168" y="176"/>
                  <a:pt x="168" y="176"/>
                  <a:pt x="168" y="176"/>
                </a:cubicBezTo>
                <a:cubicBezTo>
                  <a:pt x="172" y="176"/>
                  <a:pt x="176" y="172"/>
                  <a:pt x="176" y="168"/>
                </a:cubicBezTo>
                <a:cubicBezTo>
                  <a:pt x="176" y="40"/>
                  <a:pt x="176" y="40"/>
                  <a:pt x="176" y="40"/>
                </a:cubicBezTo>
                <a:cubicBezTo>
                  <a:pt x="176" y="36"/>
                  <a:pt x="172" y="32"/>
                  <a:pt x="168" y="32"/>
                </a:cubicBezTo>
                <a:close/>
                <a:moveTo>
                  <a:pt x="168" y="168"/>
                </a:moveTo>
                <a:cubicBezTo>
                  <a:pt x="40" y="168"/>
                  <a:pt x="40" y="168"/>
                  <a:pt x="40" y="168"/>
                </a:cubicBezTo>
                <a:cubicBezTo>
                  <a:pt x="40" y="144"/>
                  <a:pt x="40" y="144"/>
                  <a:pt x="40" y="144"/>
                </a:cubicBezTo>
                <a:cubicBezTo>
                  <a:pt x="168" y="144"/>
                  <a:pt x="168" y="144"/>
                  <a:pt x="168" y="144"/>
                </a:cubicBezTo>
                <a:lnTo>
                  <a:pt x="168" y="168"/>
                </a:lnTo>
                <a:close/>
                <a:moveTo>
                  <a:pt x="168" y="136"/>
                </a:moveTo>
                <a:cubicBezTo>
                  <a:pt x="40" y="136"/>
                  <a:pt x="40" y="136"/>
                  <a:pt x="40" y="136"/>
                </a:cubicBezTo>
                <a:cubicBezTo>
                  <a:pt x="40" y="40"/>
                  <a:pt x="40" y="40"/>
                  <a:pt x="40" y="40"/>
                </a:cubicBezTo>
                <a:cubicBezTo>
                  <a:pt x="168" y="40"/>
                  <a:pt x="168" y="40"/>
                  <a:pt x="168" y="40"/>
                </a:cubicBezTo>
                <a:lnTo>
                  <a:pt x="168" y="136"/>
                </a:lnTo>
                <a:close/>
                <a:moveTo>
                  <a:pt x="20" y="112"/>
                </a:moveTo>
                <a:cubicBezTo>
                  <a:pt x="22" y="112"/>
                  <a:pt x="24" y="110"/>
                  <a:pt x="24" y="108"/>
                </a:cubicBezTo>
                <a:cubicBezTo>
                  <a:pt x="24" y="106"/>
                  <a:pt x="22" y="104"/>
                  <a:pt x="20" y="104"/>
                </a:cubicBezTo>
                <a:cubicBezTo>
                  <a:pt x="8" y="104"/>
                  <a:pt x="8" y="104"/>
                  <a:pt x="8" y="104"/>
                </a:cubicBezTo>
                <a:cubicBezTo>
                  <a:pt x="8" y="8"/>
                  <a:pt x="8" y="8"/>
                  <a:pt x="8" y="8"/>
                </a:cubicBezTo>
                <a:cubicBezTo>
                  <a:pt x="136" y="8"/>
                  <a:pt x="136" y="8"/>
                  <a:pt x="136" y="8"/>
                </a:cubicBezTo>
                <a:cubicBezTo>
                  <a:pt x="136" y="20"/>
                  <a:pt x="136" y="20"/>
                  <a:pt x="136" y="20"/>
                </a:cubicBezTo>
                <a:cubicBezTo>
                  <a:pt x="136" y="22"/>
                  <a:pt x="138" y="24"/>
                  <a:pt x="140" y="24"/>
                </a:cubicBezTo>
                <a:cubicBezTo>
                  <a:pt x="142" y="24"/>
                  <a:pt x="144" y="22"/>
                  <a:pt x="144" y="20"/>
                </a:cubicBezTo>
                <a:cubicBezTo>
                  <a:pt x="144" y="8"/>
                  <a:pt x="144" y="8"/>
                  <a:pt x="144" y="8"/>
                </a:cubicBezTo>
                <a:cubicBezTo>
                  <a:pt x="144" y="4"/>
                  <a:pt x="140" y="0"/>
                  <a:pt x="136" y="0"/>
                </a:cubicBez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0"/>
                  <a:pt x="4" y="144"/>
                  <a:pt x="8" y="144"/>
                </a:cubicBezTo>
                <a:cubicBezTo>
                  <a:pt x="20" y="144"/>
                  <a:pt x="20" y="144"/>
                  <a:pt x="20" y="144"/>
                </a:cubicBezTo>
                <a:cubicBezTo>
                  <a:pt x="22" y="144"/>
                  <a:pt x="24" y="142"/>
                  <a:pt x="24" y="140"/>
                </a:cubicBezTo>
                <a:cubicBezTo>
                  <a:pt x="24" y="138"/>
                  <a:pt x="22" y="136"/>
                  <a:pt x="20" y="136"/>
                </a:cubicBezTo>
                <a:cubicBezTo>
                  <a:pt x="8" y="136"/>
                  <a:pt x="8" y="136"/>
                  <a:pt x="8" y="136"/>
                </a:cubicBezTo>
                <a:cubicBezTo>
                  <a:pt x="8" y="112"/>
                  <a:pt x="8" y="112"/>
                  <a:pt x="8" y="112"/>
                </a:cubicBezTo>
                <a:lnTo>
                  <a:pt x="20" y="11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2" name="Freeform 496"/>
          <p:cNvSpPr>
            <a:spLocks noEditPoints="1"/>
          </p:cNvSpPr>
          <p:nvPr/>
        </p:nvSpPr>
        <p:spPr bwMode="auto">
          <a:xfrm>
            <a:off x="7274625" y="4623421"/>
            <a:ext cx="492416" cy="391408"/>
          </a:xfrm>
          <a:custGeom>
            <a:avLst/>
            <a:gdLst>
              <a:gd name="T0" fmla="*/ 36 w 176"/>
              <a:gd name="T1" fmla="*/ 8 h 144"/>
              <a:gd name="T2" fmla="*/ 140 w 176"/>
              <a:gd name="T3" fmla="*/ 8 h 144"/>
              <a:gd name="T4" fmla="*/ 144 w 176"/>
              <a:gd name="T5" fmla="*/ 4 h 144"/>
              <a:gd name="T6" fmla="*/ 140 w 176"/>
              <a:gd name="T7" fmla="*/ 0 h 144"/>
              <a:gd name="T8" fmla="*/ 36 w 176"/>
              <a:gd name="T9" fmla="*/ 0 h 144"/>
              <a:gd name="T10" fmla="*/ 32 w 176"/>
              <a:gd name="T11" fmla="*/ 4 h 144"/>
              <a:gd name="T12" fmla="*/ 36 w 176"/>
              <a:gd name="T13" fmla="*/ 8 h 144"/>
              <a:gd name="T14" fmla="*/ 168 w 176"/>
              <a:gd name="T15" fmla="*/ 32 h 144"/>
              <a:gd name="T16" fmla="*/ 8 w 176"/>
              <a:gd name="T17" fmla="*/ 32 h 144"/>
              <a:gd name="T18" fmla="*/ 0 w 176"/>
              <a:gd name="T19" fmla="*/ 40 h 144"/>
              <a:gd name="T20" fmla="*/ 0 w 176"/>
              <a:gd name="T21" fmla="*/ 136 h 144"/>
              <a:gd name="T22" fmla="*/ 8 w 176"/>
              <a:gd name="T23" fmla="*/ 144 h 144"/>
              <a:gd name="T24" fmla="*/ 168 w 176"/>
              <a:gd name="T25" fmla="*/ 144 h 144"/>
              <a:gd name="T26" fmla="*/ 176 w 176"/>
              <a:gd name="T27" fmla="*/ 136 h 144"/>
              <a:gd name="T28" fmla="*/ 176 w 176"/>
              <a:gd name="T29" fmla="*/ 40 h 144"/>
              <a:gd name="T30" fmla="*/ 168 w 176"/>
              <a:gd name="T31" fmla="*/ 32 h 144"/>
              <a:gd name="T32" fmla="*/ 168 w 176"/>
              <a:gd name="T33" fmla="*/ 136 h 144"/>
              <a:gd name="T34" fmla="*/ 8 w 176"/>
              <a:gd name="T35" fmla="*/ 136 h 144"/>
              <a:gd name="T36" fmla="*/ 8 w 176"/>
              <a:gd name="T37" fmla="*/ 40 h 144"/>
              <a:gd name="T38" fmla="*/ 168 w 176"/>
              <a:gd name="T39" fmla="*/ 40 h 144"/>
              <a:gd name="T40" fmla="*/ 168 w 176"/>
              <a:gd name="T41" fmla="*/ 136 h 144"/>
              <a:gd name="T42" fmla="*/ 20 w 176"/>
              <a:gd name="T43" fmla="*/ 24 h 144"/>
              <a:gd name="T44" fmla="*/ 156 w 176"/>
              <a:gd name="T45" fmla="*/ 24 h 144"/>
              <a:gd name="T46" fmla="*/ 160 w 176"/>
              <a:gd name="T47" fmla="*/ 20 h 144"/>
              <a:gd name="T48" fmla="*/ 156 w 176"/>
              <a:gd name="T49" fmla="*/ 16 h 144"/>
              <a:gd name="T50" fmla="*/ 20 w 176"/>
              <a:gd name="T51" fmla="*/ 16 h 144"/>
              <a:gd name="T52" fmla="*/ 16 w 176"/>
              <a:gd name="T53" fmla="*/ 20 h 144"/>
              <a:gd name="T54" fmla="*/ 20 w 176"/>
              <a:gd name="T55" fmla="*/ 2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76" h="144">
                <a:moveTo>
                  <a:pt x="36" y="8"/>
                </a:moveTo>
                <a:cubicBezTo>
                  <a:pt x="140" y="8"/>
                  <a:pt x="140" y="8"/>
                  <a:pt x="140" y="8"/>
                </a:cubicBezTo>
                <a:cubicBezTo>
                  <a:pt x="142" y="8"/>
                  <a:pt x="144" y="6"/>
                  <a:pt x="144" y="4"/>
                </a:cubicBezTo>
                <a:cubicBezTo>
                  <a:pt x="144" y="2"/>
                  <a:pt x="142" y="0"/>
                  <a:pt x="140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4" y="0"/>
                  <a:pt x="32" y="2"/>
                  <a:pt x="32" y="4"/>
                </a:cubicBezTo>
                <a:cubicBezTo>
                  <a:pt x="32" y="6"/>
                  <a:pt x="34" y="8"/>
                  <a:pt x="36" y="8"/>
                </a:cubicBezTo>
                <a:close/>
                <a:moveTo>
                  <a:pt x="168" y="32"/>
                </a:moveTo>
                <a:cubicBezTo>
                  <a:pt x="8" y="32"/>
                  <a:pt x="8" y="32"/>
                  <a:pt x="8" y="32"/>
                </a:cubicBezTo>
                <a:cubicBezTo>
                  <a:pt x="4" y="32"/>
                  <a:pt x="0" y="36"/>
                  <a:pt x="0" y="40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0"/>
                  <a:pt x="4" y="144"/>
                  <a:pt x="8" y="144"/>
                </a:cubicBezTo>
                <a:cubicBezTo>
                  <a:pt x="168" y="144"/>
                  <a:pt x="168" y="144"/>
                  <a:pt x="168" y="144"/>
                </a:cubicBezTo>
                <a:cubicBezTo>
                  <a:pt x="172" y="144"/>
                  <a:pt x="176" y="140"/>
                  <a:pt x="176" y="136"/>
                </a:cubicBezTo>
                <a:cubicBezTo>
                  <a:pt x="176" y="40"/>
                  <a:pt x="176" y="40"/>
                  <a:pt x="176" y="40"/>
                </a:cubicBezTo>
                <a:cubicBezTo>
                  <a:pt x="176" y="36"/>
                  <a:pt x="172" y="32"/>
                  <a:pt x="168" y="32"/>
                </a:cubicBezTo>
                <a:close/>
                <a:moveTo>
                  <a:pt x="168" y="136"/>
                </a:moveTo>
                <a:cubicBezTo>
                  <a:pt x="8" y="136"/>
                  <a:pt x="8" y="136"/>
                  <a:pt x="8" y="136"/>
                </a:cubicBezTo>
                <a:cubicBezTo>
                  <a:pt x="8" y="40"/>
                  <a:pt x="8" y="40"/>
                  <a:pt x="8" y="40"/>
                </a:cubicBezTo>
                <a:cubicBezTo>
                  <a:pt x="168" y="40"/>
                  <a:pt x="168" y="40"/>
                  <a:pt x="168" y="40"/>
                </a:cubicBezTo>
                <a:lnTo>
                  <a:pt x="168" y="136"/>
                </a:lnTo>
                <a:close/>
                <a:moveTo>
                  <a:pt x="20" y="24"/>
                </a:moveTo>
                <a:cubicBezTo>
                  <a:pt x="156" y="24"/>
                  <a:pt x="156" y="24"/>
                  <a:pt x="156" y="24"/>
                </a:cubicBezTo>
                <a:cubicBezTo>
                  <a:pt x="158" y="24"/>
                  <a:pt x="160" y="22"/>
                  <a:pt x="160" y="20"/>
                </a:cubicBezTo>
                <a:cubicBezTo>
                  <a:pt x="160" y="18"/>
                  <a:pt x="158" y="16"/>
                  <a:pt x="156" y="16"/>
                </a:cubicBezTo>
                <a:cubicBezTo>
                  <a:pt x="20" y="16"/>
                  <a:pt x="20" y="16"/>
                  <a:pt x="20" y="16"/>
                </a:cubicBezTo>
                <a:cubicBezTo>
                  <a:pt x="18" y="16"/>
                  <a:pt x="16" y="18"/>
                  <a:pt x="16" y="20"/>
                </a:cubicBezTo>
                <a:cubicBezTo>
                  <a:pt x="16" y="22"/>
                  <a:pt x="18" y="24"/>
                  <a:pt x="20" y="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3" name="Freeform 497"/>
          <p:cNvSpPr>
            <a:spLocks noEditPoints="1"/>
          </p:cNvSpPr>
          <p:nvPr/>
        </p:nvSpPr>
        <p:spPr bwMode="auto">
          <a:xfrm>
            <a:off x="8262461" y="4570023"/>
            <a:ext cx="492416" cy="492416"/>
          </a:xfrm>
          <a:custGeom>
            <a:avLst/>
            <a:gdLst>
              <a:gd name="T0" fmla="*/ 44 w 176"/>
              <a:gd name="T1" fmla="*/ 64 h 176"/>
              <a:gd name="T2" fmla="*/ 64 w 176"/>
              <a:gd name="T3" fmla="*/ 44 h 176"/>
              <a:gd name="T4" fmla="*/ 44 w 176"/>
              <a:gd name="T5" fmla="*/ 24 h 176"/>
              <a:gd name="T6" fmla="*/ 24 w 176"/>
              <a:gd name="T7" fmla="*/ 44 h 176"/>
              <a:gd name="T8" fmla="*/ 44 w 176"/>
              <a:gd name="T9" fmla="*/ 64 h 176"/>
              <a:gd name="T10" fmla="*/ 44 w 176"/>
              <a:gd name="T11" fmla="*/ 32 h 176"/>
              <a:gd name="T12" fmla="*/ 56 w 176"/>
              <a:gd name="T13" fmla="*/ 44 h 176"/>
              <a:gd name="T14" fmla="*/ 44 w 176"/>
              <a:gd name="T15" fmla="*/ 56 h 176"/>
              <a:gd name="T16" fmla="*/ 32 w 176"/>
              <a:gd name="T17" fmla="*/ 44 h 176"/>
              <a:gd name="T18" fmla="*/ 44 w 176"/>
              <a:gd name="T19" fmla="*/ 32 h 176"/>
              <a:gd name="T20" fmla="*/ 152 w 176"/>
              <a:gd name="T21" fmla="*/ 147 h 176"/>
              <a:gd name="T22" fmla="*/ 152 w 176"/>
              <a:gd name="T23" fmla="*/ 146 h 176"/>
              <a:gd name="T24" fmla="*/ 151 w 176"/>
              <a:gd name="T25" fmla="*/ 145 h 176"/>
              <a:gd name="T26" fmla="*/ 116 w 176"/>
              <a:gd name="T27" fmla="*/ 95 h 176"/>
              <a:gd name="T28" fmla="*/ 116 w 176"/>
              <a:gd name="T29" fmla="*/ 95 h 176"/>
              <a:gd name="T30" fmla="*/ 112 w 176"/>
              <a:gd name="T31" fmla="*/ 92 h 176"/>
              <a:gd name="T32" fmla="*/ 109 w 176"/>
              <a:gd name="T33" fmla="*/ 93 h 176"/>
              <a:gd name="T34" fmla="*/ 93 w 176"/>
              <a:gd name="T35" fmla="*/ 110 h 176"/>
              <a:gd name="T36" fmla="*/ 72 w 176"/>
              <a:gd name="T37" fmla="*/ 78 h 176"/>
              <a:gd name="T38" fmla="*/ 68 w 176"/>
              <a:gd name="T39" fmla="*/ 76 h 176"/>
              <a:gd name="T40" fmla="*/ 65 w 176"/>
              <a:gd name="T41" fmla="*/ 78 h 176"/>
              <a:gd name="T42" fmla="*/ 65 w 176"/>
              <a:gd name="T43" fmla="*/ 78 h 176"/>
              <a:gd name="T44" fmla="*/ 25 w 176"/>
              <a:gd name="T45" fmla="*/ 146 h 176"/>
              <a:gd name="T46" fmla="*/ 25 w 176"/>
              <a:gd name="T47" fmla="*/ 146 h 176"/>
              <a:gd name="T48" fmla="*/ 24 w 176"/>
              <a:gd name="T49" fmla="*/ 148 h 176"/>
              <a:gd name="T50" fmla="*/ 28 w 176"/>
              <a:gd name="T51" fmla="*/ 152 h 176"/>
              <a:gd name="T52" fmla="*/ 148 w 176"/>
              <a:gd name="T53" fmla="*/ 152 h 176"/>
              <a:gd name="T54" fmla="*/ 152 w 176"/>
              <a:gd name="T55" fmla="*/ 148 h 176"/>
              <a:gd name="T56" fmla="*/ 152 w 176"/>
              <a:gd name="T57" fmla="*/ 147 h 176"/>
              <a:gd name="T58" fmla="*/ 35 w 176"/>
              <a:gd name="T59" fmla="*/ 144 h 176"/>
              <a:gd name="T60" fmla="*/ 68 w 176"/>
              <a:gd name="T61" fmla="*/ 87 h 176"/>
              <a:gd name="T62" fmla="*/ 88 w 176"/>
              <a:gd name="T63" fmla="*/ 118 h 176"/>
              <a:gd name="T64" fmla="*/ 89 w 176"/>
              <a:gd name="T65" fmla="*/ 119 h 176"/>
              <a:gd name="T66" fmla="*/ 89 w 176"/>
              <a:gd name="T67" fmla="*/ 119 h 176"/>
              <a:gd name="T68" fmla="*/ 92 w 176"/>
              <a:gd name="T69" fmla="*/ 120 h 176"/>
              <a:gd name="T70" fmla="*/ 95 w 176"/>
              <a:gd name="T71" fmla="*/ 119 h 176"/>
              <a:gd name="T72" fmla="*/ 112 w 176"/>
              <a:gd name="T73" fmla="*/ 102 h 176"/>
              <a:gd name="T74" fmla="*/ 140 w 176"/>
              <a:gd name="T75" fmla="*/ 144 h 176"/>
              <a:gd name="T76" fmla="*/ 35 w 176"/>
              <a:gd name="T77" fmla="*/ 144 h 176"/>
              <a:gd name="T78" fmla="*/ 160 w 176"/>
              <a:gd name="T79" fmla="*/ 0 h 176"/>
              <a:gd name="T80" fmla="*/ 16 w 176"/>
              <a:gd name="T81" fmla="*/ 0 h 176"/>
              <a:gd name="T82" fmla="*/ 0 w 176"/>
              <a:gd name="T83" fmla="*/ 16 h 176"/>
              <a:gd name="T84" fmla="*/ 0 w 176"/>
              <a:gd name="T85" fmla="*/ 160 h 176"/>
              <a:gd name="T86" fmla="*/ 16 w 176"/>
              <a:gd name="T87" fmla="*/ 176 h 176"/>
              <a:gd name="T88" fmla="*/ 160 w 176"/>
              <a:gd name="T89" fmla="*/ 176 h 176"/>
              <a:gd name="T90" fmla="*/ 176 w 176"/>
              <a:gd name="T91" fmla="*/ 160 h 176"/>
              <a:gd name="T92" fmla="*/ 176 w 176"/>
              <a:gd name="T93" fmla="*/ 16 h 176"/>
              <a:gd name="T94" fmla="*/ 160 w 176"/>
              <a:gd name="T95" fmla="*/ 0 h 176"/>
              <a:gd name="T96" fmla="*/ 168 w 176"/>
              <a:gd name="T97" fmla="*/ 160 h 176"/>
              <a:gd name="T98" fmla="*/ 160 w 176"/>
              <a:gd name="T99" fmla="*/ 168 h 176"/>
              <a:gd name="T100" fmla="*/ 16 w 176"/>
              <a:gd name="T101" fmla="*/ 168 h 176"/>
              <a:gd name="T102" fmla="*/ 8 w 176"/>
              <a:gd name="T103" fmla="*/ 160 h 176"/>
              <a:gd name="T104" fmla="*/ 8 w 176"/>
              <a:gd name="T105" fmla="*/ 16 h 176"/>
              <a:gd name="T106" fmla="*/ 16 w 176"/>
              <a:gd name="T107" fmla="*/ 8 h 176"/>
              <a:gd name="T108" fmla="*/ 160 w 176"/>
              <a:gd name="T109" fmla="*/ 8 h 176"/>
              <a:gd name="T110" fmla="*/ 168 w 176"/>
              <a:gd name="T111" fmla="*/ 16 h 176"/>
              <a:gd name="T112" fmla="*/ 168 w 176"/>
              <a:gd name="T113" fmla="*/ 16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76" h="176">
                <a:moveTo>
                  <a:pt x="44" y="64"/>
                </a:moveTo>
                <a:cubicBezTo>
                  <a:pt x="55" y="64"/>
                  <a:pt x="64" y="55"/>
                  <a:pt x="64" y="44"/>
                </a:cubicBezTo>
                <a:cubicBezTo>
                  <a:pt x="64" y="33"/>
                  <a:pt x="55" y="24"/>
                  <a:pt x="44" y="24"/>
                </a:cubicBezTo>
                <a:cubicBezTo>
                  <a:pt x="33" y="24"/>
                  <a:pt x="24" y="33"/>
                  <a:pt x="24" y="44"/>
                </a:cubicBezTo>
                <a:cubicBezTo>
                  <a:pt x="24" y="55"/>
                  <a:pt x="33" y="64"/>
                  <a:pt x="44" y="64"/>
                </a:cubicBezTo>
                <a:close/>
                <a:moveTo>
                  <a:pt x="44" y="32"/>
                </a:moveTo>
                <a:cubicBezTo>
                  <a:pt x="51" y="32"/>
                  <a:pt x="56" y="37"/>
                  <a:pt x="56" y="44"/>
                </a:cubicBezTo>
                <a:cubicBezTo>
                  <a:pt x="56" y="51"/>
                  <a:pt x="51" y="56"/>
                  <a:pt x="44" y="56"/>
                </a:cubicBezTo>
                <a:cubicBezTo>
                  <a:pt x="37" y="56"/>
                  <a:pt x="32" y="51"/>
                  <a:pt x="32" y="44"/>
                </a:cubicBezTo>
                <a:cubicBezTo>
                  <a:pt x="32" y="37"/>
                  <a:pt x="37" y="32"/>
                  <a:pt x="44" y="32"/>
                </a:cubicBezTo>
                <a:close/>
                <a:moveTo>
                  <a:pt x="152" y="147"/>
                </a:moveTo>
                <a:cubicBezTo>
                  <a:pt x="152" y="146"/>
                  <a:pt x="152" y="146"/>
                  <a:pt x="152" y="146"/>
                </a:cubicBezTo>
                <a:cubicBezTo>
                  <a:pt x="151" y="146"/>
                  <a:pt x="151" y="146"/>
                  <a:pt x="151" y="145"/>
                </a:cubicBezTo>
                <a:cubicBezTo>
                  <a:pt x="116" y="95"/>
                  <a:pt x="116" y="95"/>
                  <a:pt x="116" y="95"/>
                </a:cubicBezTo>
                <a:cubicBezTo>
                  <a:pt x="116" y="95"/>
                  <a:pt x="116" y="95"/>
                  <a:pt x="116" y="95"/>
                </a:cubicBezTo>
                <a:cubicBezTo>
                  <a:pt x="115" y="93"/>
                  <a:pt x="114" y="92"/>
                  <a:pt x="112" y="92"/>
                </a:cubicBezTo>
                <a:cubicBezTo>
                  <a:pt x="111" y="92"/>
                  <a:pt x="110" y="92"/>
                  <a:pt x="109" y="93"/>
                </a:cubicBezTo>
                <a:cubicBezTo>
                  <a:pt x="93" y="110"/>
                  <a:pt x="93" y="110"/>
                  <a:pt x="93" y="110"/>
                </a:cubicBezTo>
                <a:cubicBezTo>
                  <a:pt x="72" y="78"/>
                  <a:pt x="72" y="78"/>
                  <a:pt x="72" y="78"/>
                </a:cubicBezTo>
                <a:cubicBezTo>
                  <a:pt x="71" y="77"/>
                  <a:pt x="70" y="76"/>
                  <a:pt x="68" y="76"/>
                </a:cubicBezTo>
                <a:cubicBezTo>
                  <a:pt x="67" y="76"/>
                  <a:pt x="65" y="77"/>
                  <a:pt x="65" y="78"/>
                </a:cubicBezTo>
                <a:cubicBezTo>
                  <a:pt x="65" y="78"/>
                  <a:pt x="65" y="78"/>
                  <a:pt x="65" y="78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24" y="146"/>
                  <a:pt x="24" y="147"/>
                  <a:pt x="24" y="148"/>
                </a:cubicBezTo>
                <a:cubicBezTo>
                  <a:pt x="24" y="150"/>
                  <a:pt x="26" y="152"/>
                  <a:pt x="28" y="152"/>
                </a:cubicBezTo>
                <a:cubicBezTo>
                  <a:pt x="148" y="152"/>
                  <a:pt x="148" y="152"/>
                  <a:pt x="148" y="152"/>
                </a:cubicBezTo>
                <a:cubicBezTo>
                  <a:pt x="150" y="152"/>
                  <a:pt x="152" y="150"/>
                  <a:pt x="152" y="148"/>
                </a:cubicBezTo>
                <a:cubicBezTo>
                  <a:pt x="152" y="147"/>
                  <a:pt x="152" y="147"/>
                  <a:pt x="152" y="147"/>
                </a:cubicBezTo>
                <a:close/>
                <a:moveTo>
                  <a:pt x="35" y="144"/>
                </a:moveTo>
                <a:cubicBezTo>
                  <a:pt x="68" y="87"/>
                  <a:pt x="68" y="87"/>
                  <a:pt x="68" y="87"/>
                </a:cubicBezTo>
                <a:cubicBezTo>
                  <a:pt x="88" y="118"/>
                  <a:pt x="88" y="118"/>
                  <a:pt x="88" y="118"/>
                </a:cubicBezTo>
                <a:cubicBezTo>
                  <a:pt x="89" y="118"/>
                  <a:pt x="89" y="118"/>
                  <a:pt x="89" y="119"/>
                </a:cubicBezTo>
                <a:cubicBezTo>
                  <a:pt x="89" y="119"/>
                  <a:pt x="89" y="119"/>
                  <a:pt x="89" y="119"/>
                </a:cubicBezTo>
                <a:cubicBezTo>
                  <a:pt x="90" y="120"/>
                  <a:pt x="91" y="120"/>
                  <a:pt x="92" y="120"/>
                </a:cubicBezTo>
                <a:cubicBezTo>
                  <a:pt x="93" y="120"/>
                  <a:pt x="94" y="120"/>
                  <a:pt x="95" y="119"/>
                </a:cubicBezTo>
                <a:cubicBezTo>
                  <a:pt x="112" y="102"/>
                  <a:pt x="112" y="102"/>
                  <a:pt x="112" y="102"/>
                </a:cubicBezTo>
                <a:cubicBezTo>
                  <a:pt x="140" y="144"/>
                  <a:pt x="140" y="144"/>
                  <a:pt x="140" y="144"/>
                </a:cubicBezTo>
                <a:lnTo>
                  <a:pt x="35" y="144"/>
                </a:lnTo>
                <a:close/>
                <a:moveTo>
                  <a:pt x="160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60" y="176"/>
                  <a:pt x="160" y="176"/>
                  <a:pt x="160" y="176"/>
                </a:cubicBezTo>
                <a:cubicBezTo>
                  <a:pt x="169" y="176"/>
                  <a:pt x="176" y="169"/>
                  <a:pt x="176" y="160"/>
                </a:cubicBezTo>
                <a:cubicBezTo>
                  <a:pt x="176" y="16"/>
                  <a:pt x="176" y="16"/>
                  <a:pt x="176" y="16"/>
                </a:cubicBezTo>
                <a:cubicBezTo>
                  <a:pt x="176" y="7"/>
                  <a:pt x="169" y="0"/>
                  <a:pt x="160" y="0"/>
                </a:cubicBezTo>
                <a:close/>
                <a:moveTo>
                  <a:pt x="168" y="160"/>
                </a:moveTo>
                <a:cubicBezTo>
                  <a:pt x="168" y="164"/>
                  <a:pt x="164" y="168"/>
                  <a:pt x="160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60" y="8"/>
                  <a:pt x="160" y="8"/>
                  <a:pt x="160" y="8"/>
                </a:cubicBezTo>
                <a:cubicBezTo>
                  <a:pt x="164" y="8"/>
                  <a:pt x="168" y="12"/>
                  <a:pt x="168" y="16"/>
                </a:cubicBezTo>
                <a:lnTo>
                  <a:pt x="168" y="1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4" name="Freeform 498"/>
          <p:cNvSpPr>
            <a:spLocks noEditPoints="1"/>
          </p:cNvSpPr>
          <p:nvPr/>
        </p:nvSpPr>
        <p:spPr bwMode="auto">
          <a:xfrm>
            <a:off x="9250298" y="4570023"/>
            <a:ext cx="479785" cy="492416"/>
          </a:xfrm>
          <a:custGeom>
            <a:avLst/>
            <a:gdLst>
              <a:gd name="T0" fmla="*/ 16 w 176"/>
              <a:gd name="T1" fmla="*/ 32 h 176"/>
              <a:gd name="T2" fmla="*/ 0 w 176"/>
              <a:gd name="T3" fmla="*/ 160 h 176"/>
              <a:gd name="T4" fmla="*/ 128 w 176"/>
              <a:gd name="T5" fmla="*/ 176 h 176"/>
              <a:gd name="T6" fmla="*/ 144 w 176"/>
              <a:gd name="T7" fmla="*/ 48 h 176"/>
              <a:gd name="T8" fmla="*/ 136 w 176"/>
              <a:gd name="T9" fmla="*/ 160 h 176"/>
              <a:gd name="T10" fmla="*/ 16 w 176"/>
              <a:gd name="T11" fmla="*/ 168 h 176"/>
              <a:gd name="T12" fmla="*/ 8 w 176"/>
              <a:gd name="T13" fmla="*/ 48 h 176"/>
              <a:gd name="T14" fmla="*/ 128 w 176"/>
              <a:gd name="T15" fmla="*/ 40 h 176"/>
              <a:gd name="T16" fmla="*/ 136 w 176"/>
              <a:gd name="T17" fmla="*/ 160 h 176"/>
              <a:gd name="T18" fmla="*/ 56 w 176"/>
              <a:gd name="T19" fmla="*/ 72 h 176"/>
              <a:gd name="T20" fmla="*/ 24 w 176"/>
              <a:gd name="T21" fmla="*/ 72 h 176"/>
              <a:gd name="T22" fmla="*/ 40 w 176"/>
              <a:gd name="T23" fmla="*/ 64 h 176"/>
              <a:gd name="T24" fmla="*/ 40 w 176"/>
              <a:gd name="T25" fmla="*/ 80 h 176"/>
              <a:gd name="T26" fmla="*/ 40 w 176"/>
              <a:gd name="T27" fmla="*/ 64 h 176"/>
              <a:gd name="T28" fmla="*/ 120 w 176"/>
              <a:gd name="T29" fmla="*/ 146 h 176"/>
              <a:gd name="T30" fmla="*/ 96 w 176"/>
              <a:gd name="T31" fmla="*/ 107 h 176"/>
              <a:gd name="T32" fmla="*/ 92 w 176"/>
              <a:gd name="T33" fmla="*/ 104 h 176"/>
              <a:gd name="T34" fmla="*/ 77 w 176"/>
              <a:gd name="T35" fmla="*/ 118 h 176"/>
              <a:gd name="T36" fmla="*/ 60 w 176"/>
              <a:gd name="T37" fmla="*/ 96 h 176"/>
              <a:gd name="T38" fmla="*/ 57 w 176"/>
              <a:gd name="T39" fmla="*/ 98 h 176"/>
              <a:gd name="T40" fmla="*/ 25 w 176"/>
              <a:gd name="T41" fmla="*/ 146 h 176"/>
              <a:gd name="T42" fmla="*/ 28 w 176"/>
              <a:gd name="T43" fmla="*/ 152 h 176"/>
              <a:gd name="T44" fmla="*/ 120 w 176"/>
              <a:gd name="T45" fmla="*/ 148 h 176"/>
              <a:gd name="T46" fmla="*/ 35 w 176"/>
              <a:gd name="T47" fmla="*/ 144 h 176"/>
              <a:gd name="T48" fmla="*/ 72 w 176"/>
              <a:gd name="T49" fmla="*/ 126 h 176"/>
              <a:gd name="T50" fmla="*/ 79 w 176"/>
              <a:gd name="T51" fmla="*/ 127 h 176"/>
              <a:gd name="T52" fmla="*/ 109 w 176"/>
              <a:gd name="T53" fmla="*/ 144 h 176"/>
              <a:gd name="T54" fmla="*/ 160 w 176"/>
              <a:gd name="T55" fmla="*/ 0 h 176"/>
              <a:gd name="T56" fmla="*/ 32 w 176"/>
              <a:gd name="T57" fmla="*/ 16 h 176"/>
              <a:gd name="T58" fmla="*/ 36 w 176"/>
              <a:gd name="T59" fmla="*/ 24 h 176"/>
              <a:gd name="T60" fmla="*/ 40 w 176"/>
              <a:gd name="T61" fmla="*/ 16 h 176"/>
              <a:gd name="T62" fmla="*/ 160 w 176"/>
              <a:gd name="T63" fmla="*/ 8 h 176"/>
              <a:gd name="T64" fmla="*/ 168 w 176"/>
              <a:gd name="T65" fmla="*/ 128 h 176"/>
              <a:gd name="T66" fmla="*/ 156 w 176"/>
              <a:gd name="T67" fmla="*/ 136 h 176"/>
              <a:gd name="T68" fmla="*/ 156 w 176"/>
              <a:gd name="T69" fmla="*/ 144 h 176"/>
              <a:gd name="T70" fmla="*/ 176 w 176"/>
              <a:gd name="T71" fmla="*/ 128 h 176"/>
              <a:gd name="T72" fmla="*/ 160 w 176"/>
              <a:gd name="T73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76" h="176">
                <a:moveTo>
                  <a:pt x="128" y="32"/>
                </a:moveTo>
                <a:cubicBezTo>
                  <a:pt x="16" y="32"/>
                  <a:pt x="16" y="32"/>
                  <a:pt x="16" y="32"/>
                </a:cubicBezTo>
                <a:cubicBezTo>
                  <a:pt x="7" y="32"/>
                  <a:pt x="0" y="39"/>
                  <a:pt x="0" y="48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69"/>
                  <a:pt x="7" y="176"/>
                  <a:pt x="16" y="176"/>
                </a:cubicBezTo>
                <a:cubicBezTo>
                  <a:pt x="128" y="176"/>
                  <a:pt x="128" y="176"/>
                  <a:pt x="128" y="176"/>
                </a:cubicBezTo>
                <a:cubicBezTo>
                  <a:pt x="137" y="176"/>
                  <a:pt x="144" y="169"/>
                  <a:pt x="144" y="160"/>
                </a:cubicBezTo>
                <a:cubicBezTo>
                  <a:pt x="144" y="48"/>
                  <a:pt x="144" y="48"/>
                  <a:pt x="144" y="48"/>
                </a:cubicBezTo>
                <a:cubicBezTo>
                  <a:pt x="144" y="39"/>
                  <a:pt x="137" y="32"/>
                  <a:pt x="128" y="32"/>
                </a:cubicBezTo>
                <a:close/>
                <a:moveTo>
                  <a:pt x="136" y="160"/>
                </a:moveTo>
                <a:cubicBezTo>
                  <a:pt x="136" y="164"/>
                  <a:pt x="132" y="168"/>
                  <a:pt x="128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2" y="168"/>
                  <a:pt x="8" y="164"/>
                  <a:pt x="8" y="160"/>
                </a:cubicBezTo>
                <a:cubicBezTo>
                  <a:pt x="8" y="48"/>
                  <a:pt x="8" y="48"/>
                  <a:pt x="8" y="48"/>
                </a:cubicBezTo>
                <a:cubicBezTo>
                  <a:pt x="8" y="44"/>
                  <a:pt x="12" y="40"/>
                  <a:pt x="16" y="40"/>
                </a:cubicBezTo>
                <a:cubicBezTo>
                  <a:pt x="128" y="40"/>
                  <a:pt x="128" y="40"/>
                  <a:pt x="128" y="40"/>
                </a:cubicBezTo>
                <a:cubicBezTo>
                  <a:pt x="132" y="40"/>
                  <a:pt x="136" y="44"/>
                  <a:pt x="136" y="48"/>
                </a:cubicBezTo>
                <a:lnTo>
                  <a:pt x="136" y="160"/>
                </a:lnTo>
                <a:close/>
                <a:moveTo>
                  <a:pt x="40" y="88"/>
                </a:moveTo>
                <a:cubicBezTo>
                  <a:pt x="49" y="88"/>
                  <a:pt x="56" y="81"/>
                  <a:pt x="56" y="72"/>
                </a:cubicBezTo>
                <a:cubicBezTo>
                  <a:pt x="56" y="63"/>
                  <a:pt x="49" y="56"/>
                  <a:pt x="40" y="56"/>
                </a:cubicBezTo>
                <a:cubicBezTo>
                  <a:pt x="31" y="56"/>
                  <a:pt x="24" y="63"/>
                  <a:pt x="24" y="72"/>
                </a:cubicBezTo>
                <a:cubicBezTo>
                  <a:pt x="24" y="81"/>
                  <a:pt x="31" y="88"/>
                  <a:pt x="40" y="88"/>
                </a:cubicBezTo>
                <a:close/>
                <a:moveTo>
                  <a:pt x="40" y="64"/>
                </a:moveTo>
                <a:cubicBezTo>
                  <a:pt x="44" y="64"/>
                  <a:pt x="48" y="68"/>
                  <a:pt x="48" y="72"/>
                </a:cubicBezTo>
                <a:cubicBezTo>
                  <a:pt x="48" y="76"/>
                  <a:pt x="44" y="80"/>
                  <a:pt x="40" y="80"/>
                </a:cubicBezTo>
                <a:cubicBezTo>
                  <a:pt x="36" y="80"/>
                  <a:pt x="32" y="76"/>
                  <a:pt x="32" y="72"/>
                </a:cubicBezTo>
                <a:cubicBezTo>
                  <a:pt x="32" y="68"/>
                  <a:pt x="36" y="64"/>
                  <a:pt x="40" y="64"/>
                </a:cubicBezTo>
                <a:close/>
                <a:moveTo>
                  <a:pt x="120" y="147"/>
                </a:moveTo>
                <a:cubicBezTo>
                  <a:pt x="120" y="146"/>
                  <a:pt x="120" y="146"/>
                  <a:pt x="120" y="146"/>
                </a:cubicBezTo>
                <a:cubicBezTo>
                  <a:pt x="120" y="146"/>
                  <a:pt x="120" y="146"/>
                  <a:pt x="120" y="146"/>
                </a:cubicBezTo>
                <a:cubicBezTo>
                  <a:pt x="96" y="107"/>
                  <a:pt x="96" y="107"/>
                  <a:pt x="96" y="107"/>
                </a:cubicBezTo>
                <a:cubicBezTo>
                  <a:pt x="96" y="107"/>
                  <a:pt x="96" y="107"/>
                  <a:pt x="96" y="107"/>
                </a:cubicBezTo>
                <a:cubicBezTo>
                  <a:pt x="95" y="105"/>
                  <a:pt x="94" y="104"/>
                  <a:pt x="92" y="104"/>
                </a:cubicBezTo>
                <a:cubicBezTo>
                  <a:pt x="91" y="104"/>
                  <a:pt x="90" y="104"/>
                  <a:pt x="89" y="105"/>
                </a:cubicBezTo>
                <a:cubicBezTo>
                  <a:pt x="77" y="118"/>
                  <a:pt x="77" y="118"/>
                  <a:pt x="77" y="118"/>
                </a:cubicBezTo>
                <a:cubicBezTo>
                  <a:pt x="64" y="98"/>
                  <a:pt x="64" y="98"/>
                  <a:pt x="64" y="98"/>
                </a:cubicBezTo>
                <a:cubicBezTo>
                  <a:pt x="63" y="97"/>
                  <a:pt x="62" y="96"/>
                  <a:pt x="60" y="96"/>
                </a:cubicBezTo>
                <a:cubicBezTo>
                  <a:pt x="59" y="96"/>
                  <a:pt x="57" y="97"/>
                  <a:pt x="57" y="98"/>
                </a:cubicBezTo>
                <a:cubicBezTo>
                  <a:pt x="57" y="98"/>
                  <a:pt x="57" y="98"/>
                  <a:pt x="57" y="98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24" y="146"/>
                  <a:pt x="24" y="147"/>
                  <a:pt x="24" y="148"/>
                </a:cubicBezTo>
                <a:cubicBezTo>
                  <a:pt x="24" y="150"/>
                  <a:pt x="26" y="152"/>
                  <a:pt x="28" y="152"/>
                </a:cubicBezTo>
                <a:cubicBezTo>
                  <a:pt x="116" y="152"/>
                  <a:pt x="116" y="152"/>
                  <a:pt x="116" y="152"/>
                </a:cubicBezTo>
                <a:cubicBezTo>
                  <a:pt x="118" y="152"/>
                  <a:pt x="120" y="150"/>
                  <a:pt x="120" y="148"/>
                </a:cubicBezTo>
                <a:cubicBezTo>
                  <a:pt x="120" y="147"/>
                  <a:pt x="120" y="147"/>
                  <a:pt x="120" y="147"/>
                </a:cubicBezTo>
                <a:close/>
                <a:moveTo>
                  <a:pt x="35" y="144"/>
                </a:moveTo>
                <a:cubicBezTo>
                  <a:pt x="60" y="107"/>
                  <a:pt x="60" y="107"/>
                  <a:pt x="60" y="107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73" y="127"/>
                  <a:pt x="74" y="128"/>
                  <a:pt x="76" y="128"/>
                </a:cubicBezTo>
                <a:cubicBezTo>
                  <a:pt x="77" y="128"/>
                  <a:pt x="78" y="128"/>
                  <a:pt x="79" y="127"/>
                </a:cubicBezTo>
                <a:cubicBezTo>
                  <a:pt x="91" y="114"/>
                  <a:pt x="91" y="114"/>
                  <a:pt x="91" y="114"/>
                </a:cubicBezTo>
                <a:cubicBezTo>
                  <a:pt x="109" y="144"/>
                  <a:pt x="109" y="144"/>
                  <a:pt x="109" y="144"/>
                </a:cubicBezTo>
                <a:lnTo>
                  <a:pt x="35" y="144"/>
                </a:lnTo>
                <a:close/>
                <a:moveTo>
                  <a:pt x="160" y="0"/>
                </a:moveTo>
                <a:cubicBezTo>
                  <a:pt x="48" y="0"/>
                  <a:pt x="48" y="0"/>
                  <a:pt x="48" y="0"/>
                </a:cubicBezTo>
                <a:cubicBezTo>
                  <a:pt x="39" y="0"/>
                  <a:pt x="32" y="7"/>
                  <a:pt x="32" y="16"/>
                </a:cubicBezTo>
                <a:cubicBezTo>
                  <a:pt x="32" y="20"/>
                  <a:pt x="32" y="20"/>
                  <a:pt x="32" y="20"/>
                </a:cubicBezTo>
                <a:cubicBezTo>
                  <a:pt x="32" y="22"/>
                  <a:pt x="34" y="24"/>
                  <a:pt x="36" y="24"/>
                </a:cubicBezTo>
                <a:cubicBezTo>
                  <a:pt x="38" y="24"/>
                  <a:pt x="40" y="22"/>
                  <a:pt x="40" y="20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12"/>
                  <a:pt x="44" y="8"/>
                  <a:pt x="48" y="8"/>
                </a:cubicBezTo>
                <a:cubicBezTo>
                  <a:pt x="160" y="8"/>
                  <a:pt x="160" y="8"/>
                  <a:pt x="160" y="8"/>
                </a:cubicBezTo>
                <a:cubicBezTo>
                  <a:pt x="164" y="8"/>
                  <a:pt x="168" y="12"/>
                  <a:pt x="168" y="16"/>
                </a:cubicBezTo>
                <a:cubicBezTo>
                  <a:pt x="168" y="128"/>
                  <a:pt x="168" y="128"/>
                  <a:pt x="168" y="128"/>
                </a:cubicBezTo>
                <a:cubicBezTo>
                  <a:pt x="168" y="132"/>
                  <a:pt x="164" y="136"/>
                  <a:pt x="160" y="136"/>
                </a:cubicBezTo>
                <a:cubicBezTo>
                  <a:pt x="156" y="136"/>
                  <a:pt x="156" y="136"/>
                  <a:pt x="156" y="136"/>
                </a:cubicBezTo>
                <a:cubicBezTo>
                  <a:pt x="154" y="136"/>
                  <a:pt x="152" y="138"/>
                  <a:pt x="152" y="140"/>
                </a:cubicBezTo>
                <a:cubicBezTo>
                  <a:pt x="152" y="142"/>
                  <a:pt x="154" y="144"/>
                  <a:pt x="156" y="144"/>
                </a:cubicBezTo>
                <a:cubicBezTo>
                  <a:pt x="160" y="144"/>
                  <a:pt x="160" y="144"/>
                  <a:pt x="160" y="144"/>
                </a:cubicBezTo>
                <a:cubicBezTo>
                  <a:pt x="169" y="144"/>
                  <a:pt x="176" y="137"/>
                  <a:pt x="176" y="128"/>
                </a:cubicBezTo>
                <a:cubicBezTo>
                  <a:pt x="176" y="16"/>
                  <a:pt x="176" y="16"/>
                  <a:pt x="176" y="16"/>
                </a:cubicBezTo>
                <a:cubicBezTo>
                  <a:pt x="176" y="7"/>
                  <a:pt x="169" y="0"/>
                  <a:pt x="1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5" name="Freeform 499"/>
          <p:cNvSpPr>
            <a:spLocks noEditPoints="1"/>
          </p:cNvSpPr>
          <p:nvPr/>
        </p:nvSpPr>
        <p:spPr bwMode="auto">
          <a:xfrm>
            <a:off x="10224790" y="4570023"/>
            <a:ext cx="492416" cy="492416"/>
          </a:xfrm>
          <a:custGeom>
            <a:avLst/>
            <a:gdLst>
              <a:gd name="T0" fmla="*/ 168 w 176"/>
              <a:gd name="T1" fmla="*/ 4 h 176"/>
              <a:gd name="T2" fmla="*/ 8 w 176"/>
              <a:gd name="T3" fmla="*/ 4 h 176"/>
              <a:gd name="T4" fmla="*/ 0 w 176"/>
              <a:gd name="T5" fmla="*/ 20 h 176"/>
              <a:gd name="T6" fmla="*/ 8 w 176"/>
              <a:gd name="T7" fmla="*/ 172 h 176"/>
              <a:gd name="T8" fmla="*/ 168 w 176"/>
              <a:gd name="T9" fmla="*/ 172 h 176"/>
              <a:gd name="T10" fmla="*/ 176 w 176"/>
              <a:gd name="T11" fmla="*/ 20 h 176"/>
              <a:gd name="T12" fmla="*/ 80 w 176"/>
              <a:gd name="T13" fmla="*/ 168 h 176"/>
              <a:gd name="T14" fmla="*/ 96 w 176"/>
              <a:gd name="T15" fmla="*/ 168 h 176"/>
              <a:gd name="T16" fmla="*/ 104 w 176"/>
              <a:gd name="T17" fmla="*/ 124 h 176"/>
              <a:gd name="T18" fmla="*/ 72 w 176"/>
              <a:gd name="T19" fmla="*/ 124 h 176"/>
              <a:gd name="T20" fmla="*/ 16 w 176"/>
              <a:gd name="T21" fmla="*/ 24 h 176"/>
              <a:gd name="T22" fmla="*/ 160 w 176"/>
              <a:gd name="T23" fmla="*/ 16 h 176"/>
              <a:gd name="T24" fmla="*/ 160 w 176"/>
              <a:gd name="T25" fmla="*/ 8 h 176"/>
              <a:gd name="T26" fmla="*/ 140 w 176"/>
              <a:gd name="T27" fmla="*/ 72 h 176"/>
              <a:gd name="T28" fmla="*/ 140 w 176"/>
              <a:gd name="T29" fmla="*/ 40 h 176"/>
              <a:gd name="T30" fmla="*/ 112 w 176"/>
              <a:gd name="T31" fmla="*/ 68 h 176"/>
              <a:gd name="T32" fmla="*/ 136 w 176"/>
              <a:gd name="T33" fmla="*/ 48 h 176"/>
              <a:gd name="T34" fmla="*/ 120 w 176"/>
              <a:gd name="T35" fmla="*/ 48 h 176"/>
              <a:gd name="T36" fmla="*/ 64 w 176"/>
              <a:gd name="T37" fmla="*/ 68 h 176"/>
              <a:gd name="T38" fmla="*/ 36 w 176"/>
              <a:gd name="T39" fmla="*/ 40 h 176"/>
              <a:gd name="T40" fmla="*/ 36 w 176"/>
              <a:gd name="T41" fmla="*/ 72 h 176"/>
              <a:gd name="T42" fmla="*/ 56 w 176"/>
              <a:gd name="T43" fmla="*/ 64 h 176"/>
              <a:gd name="T44" fmla="*/ 36 w 176"/>
              <a:gd name="T45" fmla="*/ 112 h 176"/>
              <a:gd name="T46" fmla="*/ 64 w 176"/>
              <a:gd name="T47" fmla="*/ 84 h 176"/>
              <a:gd name="T48" fmla="*/ 32 w 176"/>
              <a:gd name="T49" fmla="*/ 84 h 176"/>
              <a:gd name="T50" fmla="*/ 40 w 176"/>
              <a:gd name="T51" fmla="*/ 88 h 176"/>
              <a:gd name="T52" fmla="*/ 40 w 176"/>
              <a:gd name="T53" fmla="*/ 104 h 176"/>
              <a:gd name="T54" fmla="*/ 140 w 176"/>
              <a:gd name="T55" fmla="*/ 112 h 176"/>
              <a:gd name="T56" fmla="*/ 140 w 176"/>
              <a:gd name="T57" fmla="*/ 80 h 176"/>
              <a:gd name="T58" fmla="*/ 112 w 176"/>
              <a:gd name="T59" fmla="*/ 108 h 176"/>
              <a:gd name="T60" fmla="*/ 136 w 176"/>
              <a:gd name="T61" fmla="*/ 88 h 176"/>
              <a:gd name="T62" fmla="*/ 120 w 176"/>
              <a:gd name="T63" fmla="*/ 88 h 176"/>
              <a:gd name="T64" fmla="*/ 64 w 176"/>
              <a:gd name="T65" fmla="*/ 148 h 176"/>
              <a:gd name="T66" fmla="*/ 36 w 176"/>
              <a:gd name="T67" fmla="*/ 120 h 176"/>
              <a:gd name="T68" fmla="*/ 36 w 176"/>
              <a:gd name="T69" fmla="*/ 152 h 176"/>
              <a:gd name="T70" fmla="*/ 56 w 176"/>
              <a:gd name="T71" fmla="*/ 144 h 176"/>
              <a:gd name="T72" fmla="*/ 76 w 176"/>
              <a:gd name="T73" fmla="*/ 72 h 176"/>
              <a:gd name="T74" fmla="*/ 104 w 176"/>
              <a:gd name="T75" fmla="*/ 44 h 176"/>
              <a:gd name="T76" fmla="*/ 72 w 176"/>
              <a:gd name="T77" fmla="*/ 44 h 176"/>
              <a:gd name="T78" fmla="*/ 80 w 176"/>
              <a:gd name="T79" fmla="*/ 48 h 176"/>
              <a:gd name="T80" fmla="*/ 80 w 176"/>
              <a:gd name="T81" fmla="*/ 64 h 176"/>
              <a:gd name="T82" fmla="*/ 140 w 176"/>
              <a:gd name="T83" fmla="*/ 152 h 176"/>
              <a:gd name="T84" fmla="*/ 140 w 176"/>
              <a:gd name="T85" fmla="*/ 120 h 176"/>
              <a:gd name="T86" fmla="*/ 112 w 176"/>
              <a:gd name="T87" fmla="*/ 148 h 176"/>
              <a:gd name="T88" fmla="*/ 136 w 176"/>
              <a:gd name="T89" fmla="*/ 128 h 176"/>
              <a:gd name="T90" fmla="*/ 120 w 176"/>
              <a:gd name="T91" fmla="*/ 128 h 176"/>
              <a:gd name="T92" fmla="*/ 104 w 176"/>
              <a:gd name="T93" fmla="*/ 108 h 176"/>
              <a:gd name="T94" fmla="*/ 76 w 176"/>
              <a:gd name="T95" fmla="*/ 80 h 176"/>
              <a:gd name="T96" fmla="*/ 76 w 176"/>
              <a:gd name="T97" fmla="*/ 112 h 176"/>
              <a:gd name="T98" fmla="*/ 96 w 176"/>
              <a:gd name="T99" fmla="*/ 10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76" h="176">
                <a:moveTo>
                  <a:pt x="172" y="16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4"/>
                  <a:pt x="168" y="4"/>
                  <a:pt x="168" y="4"/>
                </a:cubicBezTo>
                <a:cubicBezTo>
                  <a:pt x="168" y="2"/>
                  <a:pt x="166" y="0"/>
                  <a:pt x="164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0" y="0"/>
                  <a:pt x="8" y="2"/>
                  <a:pt x="8" y="4"/>
                </a:cubicBezTo>
                <a:cubicBezTo>
                  <a:pt x="8" y="16"/>
                  <a:pt x="8" y="16"/>
                  <a:pt x="8" y="16"/>
                </a:cubicBezTo>
                <a:cubicBezTo>
                  <a:pt x="4" y="16"/>
                  <a:pt x="4" y="16"/>
                  <a:pt x="4" y="16"/>
                </a:cubicBezTo>
                <a:cubicBezTo>
                  <a:pt x="2" y="16"/>
                  <a:pt x="0" y="18"/>
                  <a:pt x="0" y="20"/>
                </a:cubicBezTo>
                <a:cubicBezTo>
                  <a:pt x="0" y="22"/>
                  <a:pt x="2" y="24"/>
                  <a:pt x="4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172"/>
                  <a:pt x="8" y="172"/>
                  <a:pt x="8" y="172"/>
                </a:cubicBezTo>
                <a:cubicBezTo>
                  <a:pt x="8" y="174"/>
                  <a:pt x="10" y="176"/>
                  <a:pt x="12" y="176"/>
                </a:cubicBezTo>
                <a:cubicBezTo>
                  <a:pt x="164" y="176"/>
                  <a:pt x="164" y="176"/>
                  <a:pt x="164" y="176"/>
                </a:cubicBezTo>
                <a:cubicBezTo>
                  <a:pt x="166" y="176"/>
                  <a:pt x="168" y="174"/>
                  <a:pt x="168" y="172"/>
                </a:cubicBezTo>
                <a:cubicBezTo>
                  <a:pt x="168" y="24"/>
                  <a:pt x="168" y="24"/>
                  <a:pt x="168" y="24"/>
                </a:cubicBezTo>
                <a:cubicBezTo>
                  <a:pt x="172" y="24"/>
                  <a:pt x="172" y="24"/>
                  <a:pt x="172" y="24"/>
                </a:cubicBezTo>
                <a:cubicBezTo>
                  <a:pt x="174" y="24"/>
                  <a:pt x="176" y="22"/>
                  <a:pt x="176" y="20"/>
                </a:cubicBezTo>
                <a:cubicBezTo>
                  <a:pt x="176" y="18"/>
                  <a:pt x="174" y="16"/>
                  <a:pt x="172" y="16"/>
                </a:cubicBezTo>
                <a:close/>
                <a:moveTo>
                  <a:pt x="96" y="168"/>
                </a:moveTo>
                <a:cubicBezTo>
                  <a:pt x="80" y="168"/>
                  <a:pt x="80" y="168"/>
                  <a:pt x="80" y="168"/>
                </a:cubicBezTo>
                <a:cubicBezTo>
                  <a:pt x="80" y="128"/>
                  <a:pt x="80" y="128"/>
                  <a:pt x="80" y="128"/>
                </a:cubicBezTo>
                <a:cubicBezTo>
                  <a:pt x="96" y="128"/>
                  <a:pt x="96" y="128"/>
                  <a:pt x="96" y="128"/>
                </a:cubicBezTo>
                <a:lnTo>
                  <a:pt x="96" y="168"/>
                </a:lnTo>
                <a:close/>
                <a:moveTo>
                  <a:pt x="160" y="168"/>
                </a:moveTo>
                <a:cubicBezTo>
                  <a:pt x="104" y="168"/>
                  <a:pt x="104" y="168"/>
                  <a:pt x="104" y="168"/>
                </a:cubicBezTo>
                <a:cubicBezTo>
                  <a:pt x="104" y="124"/>
                  <a:pt x="104" y="124"/>
                  <a:pt x="104" y="124"/>
                </a:cubicBezTo>
                <a:cubicBezTo>
                  <a:pt x="104" y="122"/>
                  <a:pt x="102" y="120"/>
                  <a:pt x="100" y="120"/>
                </a:cubicBezTo>
                <a:cubicBezTo>
                  <a:pt x="76" y="120"/>
                  <a:pt x="76" y="120"/>
                  <a:pt x="76" y="120"/>
                </a:cubicBezTo>
                <a:cubicBezTo>
                  <a:pt x="74" y="120"/>
                  <a:pt x="72" y="122"/>
                  <a:pt x="72" y="124"/>
                </a:cubicBezTo>
                <a:cubicBezTo>
                  <a:pt x="72" y="168"/>
                  <a:pt x="72" y="168"/>
                  <a:pt x="72" y="168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6" y="24"/>
                  <a:pt x="16" y="24"/>
                  <a:pt x="16" y="24"/>
                </a:cubicBezTo>
                <a:cubicBezTo>
                  <a:pt x="160" y="24"/>
                  <a:pt x="160" y="24"/>
                  <a:pt x="160" y="24"/>
                </a:cubicBezTo>
                <a:lnTo>
                  <a:pt x="160" y="168"/>
                </a:lnTo>
                <a:close/>
                <a:moveTo>
                  <a:pt x="160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8"/>
                  <a:pt x="16" y="8"/>
                  <a:pt x="16" y="8"/>
                </a:cubicBezTo>
                <a:cubicBezTo>
                  <a:pt x="160" y="8"/>
                  <a:pt x="160" y="8"/>
                  <a:pt x="160" y="8"/>
                </a:cubicBezTo>
                <a:lnTo>
                  <a:pt x="160" y="16"/>
                </a:lnTo>
                <a:close/>
                <a:moveTo>
                  <a:pt x="116" y="72"/>
                </a:moveTo>
                <a:cubicBezTo>
                  <a:pt x="140" y="72"/>
                  <a:pt x="140" y="72"/>
                  <a:pt x="140" y="72"/>
                </a:cubicBezTo>
                <a:cubicBezTo>
                  <a:pt x="142" y="72"/>
                  <a:pt x="144" y="70"/>
                  <a:pt x="144" y="68"/>
                </a:cubicBezTo>
                <a:cubicBezTo>
                  <a:pt x="144" y="44"/>
                  <a:pt x="144" y="44"/>
                  <a:pt x="144" y="44"/>
                </a:cubicBezTo>
                <a:cubicBezTo>
                  <a:pt x="144" y="42"/>
                  <a:pt x="142" y="40"/>
                  <a:pt x="140" y="40"/>
                </a:cubicBezTo>
                <a:cubicBezTo>
                  <a:pt x="116" y="40"/>
                  <a:pt x="116" y="40"/>
                  <a:pt x="116" y="40"/>
                </a:cubicBezTo>
                <a:cubicBezTo>
                  <a:pt x="114" y="40"/>
                  <a:pt x="112" y="42"/>
                  <a:pt x="112" y="44"/>
                </a:cubicBezTo>
                <a:cubicBezTo>
                  <a:pt x="112" y="68"/>
                  <a:pt x="112" y="68"/>
                  <a:pt x="112" y="68"/>
                </a:cubicBezTo>
                <a:cubicBezTo>
                  <a:pt x="112" y="70"/>
                  <a:pt x="114" y="72"/>
                  <a:pt x="116" y="72"/>
                </a:cubicBezTo>
                <a:close/>
                <a:moveTo>
                  <a:pt x="120" y="48"/>
                </a:moveTo>
                <a:cubicBezTo>
                  <a:pt x="136" y="48"/>
                  <a:pt x="136" y="48"/>
                  <a:pt x="136" y="48"/>
                </a:cubicBezTo>
                <a:cubicBezTo>
                  <a:pt x="136" y="64"/>
                  <a:pt x="136" y="64"/>
                  <a:pt x="136" y="64"/>
                </a:cubicBezTo>
                <a:cubicBezTo>
                  <a:pt x="120" y="64"/>
                  <a:pt x="120" y="64"/>
                  <a:pt x="120" y="64"/>
                </a:cubicBezTo>
                <a:lnTo>
                  <a:pt x="120" y="48"/>
                </a:lnTo>
                <a:close/>
                <a:moveTo>
                  <a:pt x="36" y="72"/>
                </a:moveTo>
                <a:cubicBezTo>
                  <a:pt x="60" y="72"/>
                  <a:pt x="60" y="72"/>
                  <a:pt x="60" y="72"/>
                </a:cubicBezTo>
                <a:cubicBezTo>
                  <a:pt x="62" y="72"/>
                  <a:pt x="64" y="70"/>
                  <a:pt x="64" y="68"/>
                </a:cubicBezTo>
                <a:cubicBezTo>
                  <a:pt x="64" y="44"/>
                  <a:pt x="64" y="44"/>
                  <a:pt x="64" y="44"/>
                </a:cubicBezTo>
                <a:cubicBezTo>
                  <a:pt x="64" y="42"/>
                  <a:pt x="62" y="40"/>
                  <a:pt x="60" y="40"/>
                </a:cubicBezTo>
                <a:cubicBezTo>
                  <a:pt x="36" y="40"/>
                  <a:pt x="36" y="40"/>
                  <a:pt x="36" y="40"/>
                </a:cubicBezTo>
                <a:cubicBezTo>
                  <a:pt x="34" y="40"/>
                  <a:pt x="32" y="42"/>
                  <a:pt x="32" y="44"/>
                </a:cubicBezTo>
                <a:cubicBezTo>
                  <a:pt x="32" y="68"/>
                  <a:pt x="32" y="68"/>
                  <a:pt x="32" y="68"/>
                </a:cubicBezTo>
                <a:cubicBezTo>
                  <a:pt x="32" y="70"/>
                  <a:pt x="34" y="72"/>
                  <a:pt x="36" y="72"/>
                </a:cubicBezTo>
                <a:close/>
                <a:moveTo>
                  <a:pt x="40" y="48"/>
                </a:moveTo>
                <a:cubicBezTo>
                  <a:pt x="56" y="48"/>
                  <a:pt x="56" y="48"/>
                  <a:pt x="56" y="48"/>
                </a:cubicBezTo>
                <a:cubicBezTo>
                  <a:pt x="56" y="64"/>
                  <a:pt x="56" y="64"/>
                  <a:pt x="56" y="64"/>
                </a:cubicBezTo>
                <a:cubicBezTo>
                  <a:pt x="40" y="64"/>
                  <a:pt x="40" y="64"/>
                  <a:pt x="40" y="64"/>
                </a:cubicBezTo>
                <a:lnTo>
                  <a:pt x="40" y="48"/>
                </a:lnTo>
                <a:close/>
                <a:moveTo>
                  <a:pt x="36" y="112"/>
                </a:moveTo>
                <a:cubicBezTo>
                  <a:pt x="60" y="112"/>
                  <a:pt x="60" y="112"/>
                  <a:pt x="60" y="112"/>
                </a:cubicBezTo>
                <a:cubicBezTo>
                  <a:pt x="62" y="112"/>
                  <a:pt x="64" y="110"/>
                  <a:pt x="64" y="108"/>
                </a:cubicBezTo>
                <a:cubicBezTo>
                  <a:pt x="64" y="84"/>
                  <a:pt x="64" y="84"/>
                  <a:pt x="64" y="84"/>
                </a:cubicBezTo>
                <a:cubicBezTo>
                  <a:pt x="64" y="82"/>
                  <a:pt x="62" y="80"/>
                  <a:pt x="60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4" y="80"/>
                  <a:pt x="32" y="82"/>
                  <a:pt x="32" y="84"/>
                </a:cubicBezTo>
                <a:cubicBezTo>
                  <a:pt x="32" y="108"/>
                  <a:pt x="32" y="108"/>
                  <a:pt x="32" y="108"/>
                </a:cubicBezTo>
                <a:cubicBezTo>
                  <a:pt x="32" y="110"/>
                  <a:pt x="34" y="112"/>
                  <a:pt x="36" y="112"/>
                </a:cubicBezTo>
                <a:close/>
                <a:moveTo>
                  <a:pt x="40" y="88"/>
                </a:moveTo>
                <a:cubicBezTo>
                  <a:pt x="56" y="88"/>
                  <a:pt x="56" y="88"/>
                  <a:pt x="56" y="88"/>
                </a:cubicBezTo>
                <a:cubicBezTo>
                  <a:pt x="56" y="104"/>
                  <a:pt x="56" y="104"/>
                  <a:pt x="56" y="104"/>
                </a:cubicBezTo>
                <a:cubicBezTo>
                  <a:pt x="40" y="104"/>
                  <a:pt x="40" y="104"/>
                  <a:pt x="40" y="104"/>
                </a:cubicBezTo>
                <a:lnTo>
                  <a:pt x="40" y="88"/>
                </a:lnTo>
                <a:close/>
                <a:moveTo>
                  <a:pt x="116" y="112"/>
                </a:moveTo>
                <a:cubicBezTo>
                  <a:pt x="140" y="112"/>
                  <a:pt x="140" y="112"/>
                  <a:pt x="140" y="112"/>
                </a:cubicBezTo>
                <a:cubicBezTo>
                  <a:pt x="142" y="112"/>
                  <a:pt x="144" y="110"/>
                  <a:pt x="144" y="108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82"/>
                  <a:pt x="142" y="80"/>
                  <a:pt x="140" y="80"/>
                </a:cubicBezTo>
                <a:cubicBezTo>
                  <a:pt x="116" y="80"/>
                  <a:pt x="116" y="80"/>
                  <a:pt x="116" y="80"/>
                </a:cubicBezTo>
                <a:cubicBezTo>
                  <a:pt x="114" y="80"/>
                  <a:pt x="112" y="82"/>
                  <a:pt x="112" y="84"/>
                </a:cubicBezTo>
                <a:cubicBezTo>
                  <a:pt x="112" y="108"/>
                  <a:pt x="112" y="108"/>
                  <a:pt x="112" y="108"/>
                </a:cubicBezTo>
                <a:cubicBezTo>
                  <a:pt x="112" y="110"/>
                  <a:pt x="114" y="112"/>
                  <a:pt x="116" y="112"/>
                </a:cubicBezTo>
                <a:close/>
                <a:moveTo>
                  <a:pt x="120" y="88"/>
                </a:moveTo>
                <a:cubicBezTo>
                  <a:pt x="136" y="88"/>
                  <a:pt x="136" y="88"/>
                  <a:pt x="136" y="88"/>
                </a:cubicBezTo>
                <a:cubicBezTo>
                  <a:pt x="136" y="104"/>
                  <a:pt x="136" y="104"/>
                  <a:pt x="136" y="104"/>
                </a:cubicBezTo>
                <a:cubicBezTo>
                  <a:pt x="120" y="104"/>
                  <a:pt x="120" y="104"/>
                  <a:pt x="120" y="104"/>
                </a:cubicBezTo>
                <a:lnTo>
                  <a:pt x="120" y="88"/>
                </a:lnTo>
                <a:close/>
                <a:moveTo>
                  <a:pt x="36" y="152"/>
                </a:moveTo>
                <a:cubicBezTo>
                  <a:pt x="60" y="152"/>
                  <a:pt x="60" y="152"/>
                  <a:pt x="60" y="152"/>
                </a:cubicBezTo>
                <a:cubicBezTo>
                  <a:pt x="62" y="152"/>
                  <a:pt x="64" y="150"/>
                  <a:pt x="64" y="148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2"/>
                  <a:pt x="62" y="120"/>
                  <a:pt x="60" y="120"/>
                </a:cubicBezTo>
                <a:cubicBezTo>
                  <a:pt x="36" y="120"/>
                  <a:pt x="36" y="120"/>
                  <a:pt x="36" y="120"/>
                </a:cubicBezTo>
                <a:cubicBezTo>
                  <a:pt x="34" y="120"/>
                  <a:pt x="32" y="122"/>
                  <a:pt x="32" y="124"/>
                </a:cubicBezTo>
                <a:cubicBezTo>
                  <a:pt x="32" y="148"/>
                  <a:pt x="32" y="148"/>
                  <a:pt x="32" y="148"/>
                </a:cubicBezTo>
                <a:cubicBezTo>
                  <a:pt x="32" y="150"/>
                  <a:pt x="34" y="152"/>
                  <a:pt x="36" y="152"/>
                </a:cubicBezTo>
                <a:close/>
                <a:moveTo>
                  <a:pt x="40" y="128"/>
                </a:moveTo>
                <a:cubicBezTo>
                  <a:pt x="56" y="128"/>
                  <a:pt x="56" y="128"/>
                  <a:pt x="56" y="128"/>
                </a:cubicBezTo>
                <a:cubicBezTo>
                  <a:pt x="56" y="144"/>
                  <a:pt x="56" y="144"/>
                  <a:pt x="56" y="144"/>
                </a:cubicBezTo>
                <a:cubicBezTo>
                  <a:pt x="40" y="144"/>
                  <a:pt x="40" y="144"/>
                  <a:pt x="40" y="144"/>
                </a:cubicBezTo>
                <a:lnTo>
                  <a:pt x="40" y="128"/>
                </a:lnTo>
                <a:close/>
                <a:moveTo>
                  <a:pt x="76" y="72"/>
                </a:moveTo>
                <a:cubicBezTo>
                  <a:pt x="100" y="72"/>
                  <a:pt x="100" y="72"/>
                  <a:pt x="100" y="72"/>
                </a:cubicBezTo>
                <a:cubicBezTo>
                  <a:pt x="102" y="72"/>
                  <a:pt x="104" y="70"/>
                  <a:pt x="104" y="68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4" y="42"/>
                  <a:pt x="102" y="40"/>
                  <a:pt x="100" y="40"/>
                </a:cubicBezTo>
                <a:cubicBezTo>
                  <a:pt x="76" y="40"/>
                  <a:pt x="76" y="40"/>
                  <a:pt x="76" y="40"/>
                </a:cubicBezTo>
                <a:cubicBezTo>
                  <a:pt x="74" y="40"/>
                  <a:pt x="72" y="42"/>
                  <a:pt x="72" y="44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70"/>
                  <a:pt x="74" y="72"/>
                  <a:pt x="76" y="72"/>
                </a:cubicBezTo>
                <a:close/>
                <a:moveTo>
                  <a:pt x="80" y="48"/>
                </a:moveTo>
                <a:cubicBezTo>
                  <a:pt x="96" y="48"/>
                  <a:pt x="96" y="48"/>
                  <a:pt x="96" y="48"/>
                </a:cubicBezTo>
                <a:cubicBezTo>
                  <a:pt x="96" y="64"/>
                  <a:pt x="96" y="64"/>
                  <a:pt x="96" y="64"/>
                </a:cubicBezTo>
                <a:cubicBezTo>
                  <a:pt x="80" y="64"/>
                  <a:pt x="80" y="64"/>
                  <a:pt x="80" y="64"/>
                </a:cubicBezTo>
                <a:lnTo>
                  <a:pt x="80" y="48"/>
                </a:lnTo>
                <a:close/>
                <a:moveTo>
                  <a:pt x="116" y="152"/>
                </a:moveTo>
                <a:cubicBezTo>
                  <a:pt x="140" y="152"/>
                  <a:pt x="140" y="152"/>
                  <a:pt x="140" y="152"/>
                </a:cubicBezTo>
                <a:cubicBezTo>
                  <a:pt x="142" y="152"/>
                  <a:pt x="144" y="150"/>
                  <a:pt x="144" y="148"/>
                </a:cubicBezTo>
                <a:cubicBezTo>
                  <a:pt x="144" y="124"/>
                  <a:pt x="144" y="124"/>
                  <a:pt x="144" y="124"/>
                </a:cubicBezTo>
                <a:cubicBezTo>
                  <a:pt x="144" y="122"/>
                  <a:pt x="142" y="120"/>
                  <a:pt x="140" y="120"/>
                </a:cubicBezTo>
                <a:cubicBezTo>
                  <a:pt x="116" y="120"/>
                  <a:pt x="116" y="120"/>
                  <a:pt x="116" y="120"/>
                </a:cubicBezTo>
                <a:cubicBezTo>
                  <a:pt x="114" y="120"/>
                  <a:pt x="112" y="122"/>
                  <a:pt x="112" y="124"/>
                </a:cubicBezTo>
                <a:cubicBezTo>
                  <a:pt x="112" y="148"/>
                  <a:pt x="112" y="148"/>
                  <a:pt x="112" y="148"/>
                </a:cubicBezTo>
                <a:cubicBezTo>
                  <a:pt x="112" y="150"/>
                  <a:pt x="114" y="152"/>
                  <a:pt x="116" y="152"/>
                </a:cubicBezTo>
                <a:close/>
                <a:moveTo>
                  <a:pt x="120" y="128"/>
                </a:moveTo>
                <a:cubicBezTo>
                  <a:pt x="136" y="128"/>
                  <a:pt x="136" y="128"/>
                  <a:pt x="136" y="128"/>
                </a:cubicBezTo>
                <a:cubicBezTo>
                  <a:pt x="136" y="144"/>
                  <a:pt x="136" y="144"/>
                  <a:pt x="136" y="144"/>
                </a:cubicBezTo>
                <a:cubicBezTo>
                  <a:pt x="120" y="144"/>
                  <a:pt x="120" y="144"/>
                  <a:pt x="120" y="144"/>
                </a:cubicBezTo>
                <a:lnTo>
                  <a:pt x="120" y="128"/>
                </a:lnTo>
                <a:close/>
                <a:moveTo>
                  <a:pt x="76" y="112"/>
                </a:moveTo>
                <a:cubicBezTo>
                  <a:pt x="100" y="112"/>
                  <a:pt x="100" y="112"/>
                  <a:pt x="100" y="112"/>
                </a:cubicBezTo>
                <a:cubicBezTo>
                  <a:pt x="102" y="112"/>
                  <a:pt x="104" y="110"/>
                  <a:pt x="104" y="108"/>
                </a:cubicBezTo>
                <a:cubicBezTo>
                  <a:pt x="104" y="84"/>
                  <a:pt x="104" y="84"/>
                  <a:pt x="104" y="84"/>
                </a:cubicBezTo>
                <a:cubicBezTo>
                  <a:pt x="104" y="82"/>
                  <a:pt x="102" y="80"/>
                  <a:pt x="100" y="80"/>
                </a:cubicBezTo>
                <a:cubicBezTo>
                  <a:pt x="76" y="80"/>
                  <a:pt x="76" y="80"/>
                  <a:pt x="76" y="80"/>
                </a:cubicBezTo>
                <a:cubicBezTo>
                  <a:pt x="74" y="80"/>
                  <a:pt x="72" y="82"/>
                  <a:pt x="72" y="84"/>
                </a:cubicBezTo>
                <a:cubicBezTo>
                  <a:pt x="72" y="108"/>
                  <a:pt x="72" y="108"/>
                  <a:pt x="72" y="108"/>
                </a:cubicBezTo>
                <a:cubicBezTo>
                  <a:pt x="72" y="110"/>
                  <a:pt x="74" y="112"/>
                  <a:pt x="76" y="112"/>
                </a:cubicBezTo>
                <a:close/>
                <a:moveTo>
                  <a:pt x="80" y="88"/>
                </a:moveTo>
                <a:cubicBezTo>
                  <a:pt x="96" y="88"/>
                  <a:pt x="96" y="88"/>
                  <a:pt x="96" y="88"/>
                </a:cubicBezTo>
                <a:cubicBezTo>
                  <a:pt x="96" y="104"/>
                  <a:pt x="96" y="104"/>
                  <a:pt x="96" y="104"/>
                </a:cubicBezTo>
                <a:cubicBezTo>
                  <a:pt x="80" y="104"/>
                  <a:pt x="80" y="104"/>
                  <a:pt x="80" y="104"/>
                </a:cubicBezTo>
                <a:lnTo>
                  <a:pt x="80" y="8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6" name="Freeform 500"/>
          <p:cNvSpPr>
            <a:spLocks noEditPoints="1"/>
          </p:cNvSpPr>
          <p:nvPr/>
        </p:nvSpPr>
        <p:spPr bwMode="auto">
          <a:xfrm>
            <a:off x="1374301" y="5611259"/>
            <a:ext cx="492416" cy="391408"/>
          </a:xfrm>
          <a:custGeom>
            <a:avLst/>
            <a:gdLst>
              <a:gd name="T0" fmla="*/ 168 w 176"/>
              <a:gd name="T1" fmla="*/ 0 h 144"/>
              <a:gd name="T2" fmla="*/ 8 w 176"/>
              <a:gd name="T3" fmla="*/ 0 h 144"/>
              <a:gd name="T4" fmla="*/ 0 w 176"/>
              <a:gd name="T5" fmla="*/ 8 h 144"/>
              <a:gd name="T6" fmla="*/ 0 w 176"/>
              <a:gd name="T7" fmla="*/ 24 h 144"/>
              <a:gd name="T8" fmla="*/ 8 w 176"/>
              <a:gd name="T9" fmla="*/ 32 h 144"/>
              <a:gd name="T10" fmla="*/ 16 w 176"/>
              <a:gd name="T11" fmla="*/ 32 h 144"/>
              <a:gd name="T12" fmla="*/ 16 w 176"/>
              <a:gd name="T13" fmla="*/ 136 h 144"/>
              <a:gd name="T14" fmla="*/ 24 w 176"/>
              <a:gd name="T15" fmla="*/ 144 h 144"/>
              <a:gd name="T16" fmla="*/ 152 w 176"/>
              <a:gd name="T17" fmla="*/ 144 h 144"/>
              <a:gd name="T18" fmla="*/ 160 w 176"/>
              <a:gd name="T19" fmla="*/ 136 h 144"/>
              <a:gd name="T20" fmla="*/ 160 w 176"/>
              <a:gd name="T21" fmla="*/ 32 h 144"/>
              <a:gd name="T22" fmla="*/ 168 w 176"/>
              <a:gd name="T23" fmla="*/ 32 h 144"/>
              <a:gd name="T24" fmla="*/ 176 w 176"/>
              <a:gd name="T25" fmla="*/ 24 h 144"/>
              <a:gd name="T26" fmla="*/ 176 w 176"/>
              <a:gd name="T27" fmla="*/ 8 h 144"/>
              <a:gd name="T28" fmla="*/ 168 w 176"/>
              <a:gd name="T29" fmla="*/ 0 h 144"/>
              <a:gd name="T30" fmla="*/ 152 w 176"/>
              <a:gd name="T31" fmla="*/ 136 h 144"/>
              <a:gd name="T32" fmla="*/ 24 w 176"/>
              <a:gd name="T33" fmla="*/ 136 h 144"/>
              <a:gd name="T34" fmla="*/ 24 w 176"/>
              <a:gd name="T35" fmla="*/ 32 h 144"/>
              <a:gd name="T36" fmla="*/ 152 w 176"/>
              <a:gd name="T37" fmla="*/ 32 h 144"/>
              <a:gd name="T38" fmla="*/ 152 w 176"/>
              <a:gd name="T39" fmla="*/ 136 h 144"/>
              <a:gd name="T40" fmla="*/ 168 w 176"/>
              <a:gd name="T41" fmla="*/ 24 h 144"/>
              <a:gd name="T42" fmla="*/ 8 w 176"/>
              <a:gd name="T43" fmla="*/ 24 h 144"/>
              <a:gd name="T44" fmla="*/ 8 w 176"/>
              <a:gd name="T45" fmla="*/ 8 h 144"/>
              <a:gd name="T46" fmla="*/ 168 w 176"/>
              <a:gd name="T47" fmla="*/ 8 h 144"/>
              <a:gd name="T48" fmla="*/ 168 w 176"/>
              <a:gd name="T49" fmla="*/ 24 h 144"/>
              <a:gd name="T50" fmla="*/ 64 w 176"/>
              <a:gd name="T51" fmla="*/ 72 h 144"/>
              <a:gd name="T52" fmla="*/ 112 w 176"/>
              <a:gd name="T53" fmla="*/ 72 h 144"/>
              <a:gd name="T54" fmla="*/ 120 w 176"/>
              <a:gd name="T55" fmla="*/ 64 h 144"/>
              <a:gd name="T56" fmla="*/ 120 w 176"/>
              <a:gd name="T57" fmla="*/ 56 h 144"/>
              <a:gd name="T58" fmla="*/ 112 w 176"/>
              <a:gd name="T59" fmla="*/ 48 h 144"/>
              <a:gd name="T60" fmla="*/ 64 w 176"/>
              <a:gd name="T61" fmla="*/ 48 h 144"/>
              <a:gd name="T62" fmla="*/ 56 w 176"/>
              <a:gd name="T63" fmla="*/ 56 h 144"/>
              <a:gd name="T64" fmla="*/ 56 w 176"/>
              <a:gd name="T65" fmla="*/ 64 h 144"/>
              <a:gd name="T66" fmla="*/ 64 w 176"/>
              <a:gd name="T67" fmla="*/ 72 h 144"/>
              <a:gd name="T68" fmla="*/ 64 w 176"/>
              <a:gd name="T69" fmla="*/ 56 h 144"/>
              <a:gd name="T70" fmla="*/ 112 w 176"/>
              <a:gd name="T71" fmla="*/ 56 h 144"/>
              <a:gd name="T72" fmla="*/ 112 w 176"/>
              <a:gd name="T73" fmla="*/ 64 h 144"/>
              <a:gd name="T74" fmla="*/ 64 w 176"/>
              <a:gd name="T75" fmla="*/ 64 h 144"/>
              <a:gd name="T76" fmla="*/ 64 w 176"/>
              <a:gd name="T77" fmla="*/ 5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6" h="144">
                <a:moveTo>
                  <a:pt x="168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8"/>
                  <a:pt x="4" y="32"/>
                  <a:pt x="8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40"/>
                  <a:pt x="20" y="144"/>
                  <a:pt x="24" y="144"/>
                </a:cubicBezTo>
                <a:cubicBezTo>
                  <a:pt x="152" y="144"/>
                  <a:pt x="152" y="144"/>
                  <a:pt x="152" y="144"/>
                </a:cubicBezTo>
                <a:cubicBezTo>
                  <a:pt x="156" y="144"/>
                  <a:pt x="160" y="140"/>
                  <a:pt x="160" y="136"/>
                </a:cubicBezTo>
                <a:cubicBezTo>
                  <a:pt x="160" y="32"/>
                  <a:pt x="160" y="32"/>
                  <a:pt x="160" y="32"/>
                </a:cubicBezTo>
                <a:cubicBezTo>
                  <a:pt x="168" y="32"/>
                  <a:pt x="168" y="32"/>
                  <a:pt x="168" y="32"/>
                </a:cubicBezTo>
                <a:cubicBezTo>
                  <a:pt x="172" y="32"/>
                  <a:pt x="176" y="28"/>
                  <a:pt x="176" y="24"/>
                </a:cubicBezTo>
                <a:cubicBezTo>
                  <a:pt x="176" y="8"/>
                  <a:pt x="176" y="8"/>
                  <a:pt x="176" y="8"/>
                </a:cubicBezTo>
                <a:cubicBezTo>
                  <a:pt x="176" y="4"/>
                  <a:pt x="172" y="0"/>
                  <a:pt x="168" y="0"/>
                </a:cubicBezTo>
                <a:close/>
                <a:moveTo>
                  <a:pt x="152" y="136"/>
                </a:moveTo>
                <a:cubicBezTo>
                  <a:pt x="24" y="136"/>
                  <a:pt x="24" y="136"/>
                  <a:pt x="24" y="136"/>
                </a:cubicBezTo>
                <a:cubicBezTo>
                  <a:pt x="24" y="32"/>
                  <a:pt x="24" y="32"/>
                  <a:pt x="24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136"/>
                </a:lnTo>
                <a:close/>
                <a:moveTo>
                  <a:pt x="168" y="24"/>
                </a:moveTo>
                <a:cubicBezTo>
                  <a:pt x="8" y="24"/>
                  <a:pt x="8" y="24"/>
                  <a:pt x="8" y="24"/>
                </a:cubicBezTo>
                <a:cubicBezTo>
                  <a:pt x="8" y="8"/>
                  <a:pt x="8" y="8"/>
                  <a:pt x="8" y="8"/>
                </a:cubicBezTo>
                <a:cubicBezTo>
                  <a:pt x="168" y="8"/>
                  <a:pt x="168" y="8"/>
                  <a:pt x="168" y="8"/>
                </a:cubicBezTo>
                <a:lnTo>
                  <a:pt x="168" y="24"/>
                </a:lnTo>
                <a:close/>
                <a:moveTo>
                  <a:pt x="64" y="72"/>
                </a:moveTo>
                <a:cubicBezTo>
                  <a:pt x="112" y="72"/>
                  <a:pt x="112" y="72"/>
                  <a:pt x="112" y="72"/>
                </a:cubicBezTo>
                <a:cubicBezTo>
                  <a:pt x="116" y="72"/>
                  <a:pt x="120" y="68"/>
                  <a:pt x="120" y="64"/>
                </a:cubicBezTo>
                <a:cubicBezTo>
                  <a:pt x="120" y="56"/>
                  <a:pt x="120" y="56"/>
                  <a:pt x="120" y="56"/>
                </a:cubicBezTo>
                <a:cubicBezTo>
                  <a:pt x="120" y="52"/>
                  <a:pt x="116" y="48"/>
                  <a:pt x="112" y="48"/>
                </a:cubicBezTo>
                <a:cubicBezTo>
                  <a:pt x="64" y="48"/>
                  <a:pt x="64" y="48"/>
                  <a:pt x="64" y="48"/>
                </a:cubicBezTo>
                <a:cubicBezTo>
                  <a:pt x="60" y="48"/>
                  <a:pt x="56" y="52"/>
                  <a:pt x="56" y="56"/>
                </a:cubicBezTo>
                <a:cubicBezTo>
                  <a:pt x="56" y="64"/>
                  <a:pt x="56" y="64"/>
                  <a:pt x="56" y="64"/>
                </a:cubicBezTo>
                <a:cubicBezTo>
                  <a:pt x="56" y="68"/>
                  <a:pt x="60" y="72"/>
                  <a:pt x="64" y="72"/>
                </a:cubicBezTo>
                <a:close/>
                <a:moveTo>
                  <a:pt x="64" y="56"/>
                </a:moveTo>
                <a:cubicBezTo>
                  <a:pt x="112" y="56"/>
                  <a:pt x="112" y="56"/>
                  <a:pt x="112" y="56"/>
                </a:cubicBezTo>
                <a:cubicBezTo>
                  <a:pt x="112" y="64"/>
                  <a:pt x="112" y="64"/>
                  <a:pt x="112" y="64"/>
                </a:cubicBezTo>
                <a:cubicBezTo>
                  <a:pt x="64" y="64"/>
                  <a:pt x="64" y="64"/>
                  <a:pt x="64" y="64"/>
                </a:cubicBezTo>
                <a:lnTo>
                  <a:pt x="64" y="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7" name="Freeform 501"/>
          <p:cNvSpPr>
            <a:spLocks noEditPoints="1"/>
          </p:cNvSpPr>
          <p:nvPr/>
        </p:nvSpPr>
        <p:spPr bwMode="auto">
          <a:xfrm>
            <a:off x="2362138" y="5611259"/>
            <a:ext cx="479785" cy="391407"/>
          </a:xfrm>
          <a:custGeom>
            <a:avLst/>
            <a:gdLst>
              <a:gd name="T0" fmla="*/ 124 w 176"/>
              <a:gd name="T1" fmla="*/ 96 h 144"/>
              <a:gd name="T2" fmla="*/ 136 w 176"/>
              <a:gd name="T3" fmla="*/ 84 h 144"/>
              <a:gd name="T4" fmla="*/ 124 w 176"/>
              <a:gd name="T5" fmla="*/ 72 h 144"/>
              <a:gd name="T6" fmla="*/ 112 w 176"/>
              <a:gd name="T7" fmla="*/ 84 h 144"/>
              <a:gd name="T8" fmla="*/ 124 w 176"/>
              <a:gd name="T9" fmla="*/ 96 h 144"/>
              <a:gd name="T10" fmla="*/ 124 w 176"/>
              <a:gd name="T11" fmla="*/ 80 h 144"/>
              <a:gd name="T12" fmla="*/ 128 w 176"/>
              <a:gd name="T13" fmla="*/ 84 h 144"/>
              <a:gd name="T14" fmla="*/ 124 w 176"/>
              <a:gd name="T15" fmla="*/ 88 h 144"/>
              <a:gd name="T16" fmla="*/ 120 w 176"/>
              <a:gd name="T17" fmla="*/ 84 h 144"/>
              <a:gd name="T18" fmla="*/ 124 w 176"/>
              <a:gd name="T19" fmla="*/ 80 h 144"/>
              <a:gd name="T20" fmla="*/ 88 w 176"/>
              <a:gd name="T21" fmla="*/ 96 h 144"/>
              <a:gd name="T22" fmla="*/ 100 w 176"/>
              <a:gd name="T23" fmla="*/ 84 h 144"/>
              <a:gd name="T24" fmla="*/ 88 w 176"/>
              <a:gd name="T25" fmla="*/ 72 h 144"/>
              <a:gd name="T26" fmla="*/ 76 w 176"/>
              <a:gd name="T27" fmla="*/ 84 h 144"/>
              <a:gd name="T28" fmla="*/ 88 w 176"/>
              <a:gd name="T29" fmla="*/ 96 h 144"/>
              <a:gd name="T30" fmla="*/ 88 w 176"/>
              <a:gd name="T31" fmla="*/ 80 h 144"/>
              <a:gd name="T32" fmla="*/ 92 w 176"/>
              <a:gd name="T33" fmla="*/ 84 h 144"/>
              <a:gd name="T34" fmla="*/ 88 w 176"/>
              <a:gd name="T35" fmla="*/ 88 h 144"/>
              <a:gd name="T36" fmla="*/ 84 w 176"/>
              <a:gd name="T37" fmla="*/ 84 h 144"/>
              <a:gd name="T38" fmla="*/ 88 w 176"/>
              <a:gd name="T39" fmla="*/ 80 h 144"/>
              <a:gd name="T40" fmla="*/ 168 w 176"/>
              <a:gd name="T41" fmla="*/ 0 h 144"/>
              <a:gd name="T42" fmla="*/ 8 w 176"/>
              <a:gd name="T43" fmla="*/ 0 h 144"/>
              <a:gd name="T44" fmla="*/ 0 w 176"/>
              <a:gd name="T45" fmla="*/ 8 h 144"/>
              <a:gd name="T46" fmla="*/ 0 w 176"/>
              <a:gd name="T47" fmla="*/ 24 h 144"/>
              <a:gd name="T48" fmla="*/ 8 w 176"/>
              <a:gd name="T49" fmla="*/ 32 h 144"/>
              <a:gd name="T50" fmla="*/ 16 w 176"/>
              <a:gd name="T51" fmla="*/ 32 h 144"/>
              <a:gd name="T52" fmla="*/ 16 w 176"/>
              <a:gd name="T53" fmla="*/ 136 h 144"/>
              <a:gd name="T54" fmla="*/ 24 w 176"/>
              <a:gd name="T55" fmla="*/ 144 h 144"/>
              <a:gd name="T56" fmla="*/ 152 w 176"/>
              <a:gd name="T57" fmla="*/ 144 h 144"/>
              <a:gd name="T58" fmla="*/ 160 w 176"/>
              <a:gd name="T59" fmla="*/ 136 h 144"/>
              <a:gd name="T60" fmla="*/ 160 w 176"/>
              <a:gd name="T61" fmla="*/ 32 h 144"/>
              <a:gd name="T62" fmla="*/ 168 w 176"/>
              <a:gd name="T63" fmla="*/ 32 h 144"/>
              <a:gd name="T64" fmla="*/ 176 w 176"/>
              <a:gd name="T65" fmla="*/ 24 h 144"/>
              <a:gd name="T66" fmla="*/ 176 w 176"/>
              <a:gd name="T67" fmla="*/ 8 h 144"/>
              <a:gd name="T68" fmla="*/ 168 w 176"/>
              <a:gd name="T69" fmla="*/ 0 h 144"/>
              <a:gd name="T70" fmla="*/ 152 w 176"/>
              <a:gd name="T71" fmla="*/ 136 h 144"/>
              <a:gd name="T72" fmla="*/ 24 w 176"/>
              <a:gd name="T73" fmla="*/ 136 h 144"/>
              <a:gd name="T74" fmla="*/ 24 w 176"/>
              <a:gd name="T75" fmla="*/ 32 h 144"/>
              <a:gd name="T76" fmla="*/ 152 w 176"/>
              <a:gd name="T77" fmla="*/ 32 h 144"/>
              <a:gd name="T78" fmla="*/ 152 w 176"/>
              <a:gd name="T79" fmla="*/ 136 h 144"/>
              <a:gd name="T80" fmla="*/ 168 w 176"/>
              <a:gd name="T81" fmla="*/ 24 h 144"/>
              <a:gd name="T82" fmla="*/ 8 w 176"/>
              <a:gd name="T83" fmla="*/ 24 h 144"/>
              <a:gd name="T84" fmla="*/ 8 w 176"/>
              <a:gd name="T85" fmla="*/ 8 h 144"/>
              <a:gd name="T86" fmla="*/ 168 w 176"/>
              <a:gd name="T87" fmla="*/ 8 h 144"/>
              <a:gd name="T88" fmla="*/ 168 w 176"/>
              <a:gd name="T89" fmla="*/ 24 h 144"/>
              <a:gd name="T90" fmla="*/ 52 w 176"/>
              <a:gd name="T91" fmla="*/ 96 h 144"/>
              <a:gd name="T92" fmla="*/ 64 w 176"/>
              <a:gd name="T93" fmla="*/ 84 h 144"/>
              <a:gd name="T94" fmla="*/ 52 w 176"/>
              <a:gd name="T95" fmla="*/ 72 h 144"/>
              <a:gd name="T96" fmla="*/ 40 w 176"/>
              <a:gd name="T97" fmla="*/ 84 h 144"/>
              <a:gd name="T98" fmla="*/ 52 w 176"/>
              <a:gd name="T99" fmla="*/ 96 h 144"/>
              <a:gd name="T100" fmla="*/ 52 w 176"/>
              <a:gd name="T101" fmla="*/ 80 h 144"/>
              <a:gd name="T102" fmla="*/ 56 w 176"/>
              <a:gd name="T103" fmla="*/ 84 h 144"/>
              <a:gd name="T104" fmla="*/ 52 w 176"/>
              <a:gd name="T105" fmla="*/ 88 h 144"/>
              <a:gd name="T106" fmla="*/ 48 w 176"/>
              <a:gd name="T107" fmla="*/ 84 h 144"/>
              <a:gd name="T108" fmla="*/ 52 w 176"/>
              <a:gd name="T109" fmla="*/ 8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76" h="144">
                <a:moveTo>
                  <a:pt x="124" y="96"/>
                </a:moveTo>
                <a:cubicBezTo>
                  <a:pt x="131" y="96"/>
                  <a:pt x="136" y="91"/>
                  <a:pt x="136" y="84"/>
                </a:cubicBezTo>
                <a:cubicBezTo>
                  <a:pt x="136" y="77"/>
                  <a:pt x="131" y="72"/>
                  <a:pt x="124" y="72"/>
                </a:cubicBezTo>
                <a:cubicBezTo>
                  <a:pt x="117" y="72"/>
                  <a:pt x="112" y="77"/>
                  <a:pt x="112" y="84"/>
                </a:cubicBezTo>
                <a:cubicBezTo>
                  <a:pt x="112" y="91"/>
                  <a:pt x="117" y="96"/>
                  <a:pt x="124" y="96"/>
                </a:cubicBezTo>
                <a:close/>
                <a:moveTo>
                  <a:pt x="124" y="80"/>
                </a:moveTo>
                <a:cubicBezTo>
                  <a:pt x="126" y="80"/>
                  <a:pt x="128" y="82"/>
                  <a:pt x="128" y="84"/>
                </a:cubicBezTo>
                <a:cubicBezTo>
                  <a:pt x="128" y="86"/>
                  <a:pt x="126" y="88"/>
                  <a:pt x="124" y="88"/>
                </a:cubicBezTo>
                <a:cubicBezTo>
                  <a:pt x="122" y="88"/>
                  <a:pt x="120" y="86"/>
                  <a:pt x="120" y="84"/>
                </a:cubicBezTo>
                <a:cubicBezTo>
                  <a:pt x="120" y="82"/>
                  <a:pt x="122" y="80"/>
                  <a:pt x="124" y="80"/>
                </a:cubicBezTo>
                <a:close/>
                <a:moveTo>
                  <a:pt x="88" y="96"/>
                </a:moveTo>
                <a:cubicBezTo>
                  <a:pt x="95" y="96"/>
                  <a:pt x="100" y="91"/>
                  <a:pt x="100" y="84"/>
                </a:cubicBezTo>
                <a:cubicBezTo>
                  <a:pt x="100" y="77"/>
                  <a:pt x="95" y="72"/>
                  <a:pt x="88" y="72"/>
                </a:cubicBezTo>
                <a:cubicBezTo>
                  <a:pt x="81" y="72"/>
                  <a:pt x="76" y="77"/>
                  <a:pt x="76" y="84"/>
                </a:cubicBezTo>
                <a:cubicBezTo>
                  <a:pt x="76" y="91"/>
                  <a:pt x="81" y="96"/>
                  <a:pt x="88" y="96"/>
                </a:cubicBezTo>
                <a:close/>
                <a:moveTo>
                  <a:pt x="88" y="80"/>
                </a:moveTo>
                <a:cubicBezTo>
                  <a:pt x="90" y="80"/>
                  <a:pt x="92" y="82"/>
                  <a:pt x="92" y="84"/>
                </a:cubicBezTo>
                <a:cubicBezTo>
                  <a:pt x="92" y="86"/>
                  <a:pt x="90" y="88"/>
                  <a:pt x="88" y="88"/>
                </a:cubicBezTo>
                <a:cubicBezTo>
                  <a:pt x="86" y="88"/>
                  <a:pt x="84" y="86"/>
                  <a:pt x="84" y="84"/>
                </a:cubicBezTo>
                <a:cubicBezTo>
                  <a:pt x="84" y="82"/>
                  <a:pt x="86" y="80"/>
                  <a:pt x="88" y="80"/>
                </a:cubicBezTo>
                <a:close/>
                <a:moveTo>
                  <a:pt x="168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8"/>
                  <a:pt x="4" y="32"/>
                  <a:pt x="8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136"/>
                  <a:pt x="16" y="136"/>
                  <a:pt x="16" y="136"/>
                </a:cubicBezTo>
                <a:cubicBezTo>
                  <a:pt x="16" y="140"/>
                  <a:pt x="20" y="144"/>
                  <a:pt x="24" y="144"/>
                </a:cubicBezTo>
                <a:cubicBezTo>
                  <a:pt x="152" y="144"/>
                  <a:pt x="152" y="144"/>
                  <a:pt x="152" y="144"/>
                </a:cubicBezTo>
                <a:cubicBezTo>
                  <a:pt x="156" y="144"/>
                  <a:pt x="160" y="140"/>
                  <a:pt x="160" y="136"/>
                </a:cubicBezTo>
                <a:cubicBezTo>
                  <a:pt x="160" y="32"/>
                  <a:pt x="160" y="32"/>
                  <a:pt x="160" y="32"/>
                </a:cubicBezTo>
                <a:cubicBezTo>
                  <a:pt x="168" y="32"/>
                  <a:pt x="168" y="32"/>
                  <a:pt x="168" y="32"/>
                </a:cubicBezTo>
                <a:cubicBezTo>
                  <a:pt x="172" y="32"/>
                  <a:pt x="176" y="28"/>
                  <a:pt x="176" y="24"/>
                </a:cubicBezTo>
                <a:cubicBezTo>
                  <a:pt x="176" y="8"/>
                  <a:pt x="176" y="8"/>
                  <a:pt x="176" y="8"/>
                </a:cubicBezTo>
                <a:cubicBezTo>
                  <a:pt x="176" y="4"/>
                  <a:pt x="172" y="0"/>
                  <a:pt x="168" y="0"/>
                </a:cubicBezTo>
                <a:close/>
                <a:moveTo>
                  <a:pt x="152" y="136"/>
                </a:moveTo>
                <a:cubicBezTo>
                  <a:pt x="24" y="136"/>
                  <a:pt x="24" y="136"/>
                  <a:pt x="24" y="136"/>
                </a:cubicBezTo>
                <a:cubicBezTo>
                  <a:pt x="24" y="32"/>
                  <a:pt x="24" y="32"/>
                  <a:pt x="24" y="32"/>
                </a:cubicBezTo>
                <a:cubicBezTo>
                  <a:pt x="152" y="32"/>
                  <a:pt x="152" y="32"/>
                  <a:pt x="152" y="32"/>
                </a:cubicBezTo>
                <a:lnTo>
                  <a:pt x="152" y="136"/>
                </a:lnTo>
                <a:close/>
                <a:moveTo>
                  <a:pt x="168" y="24"/>
                </a:moveTo>
                <a:cubicBezTo>
                  <a:pt x="8" y="24"/>
                  <a:pt x="8" y="24"/>
                  <a:pt x="8" y="24"/>
                </a:cubicBezTo>
                <a:cubicBezTo>
                  <a:pt x="8" y="8"/>
                  <a:pt x="8" y="8"/>
                  <a:pt x="8" y="8"/>
                </a:cubicBezTo>
                <a:cubicBezTo>
                  <a:pt x="168" y="8"/>
                  <a:pt x="168" y="8"/>
                  <a:pt x="168" y="8"/>
                </a:cubicBezTo>
                <a:lnTo>
                  <a:pt x="168" y="24"/>
                </a:lnTo>
                <a:close/>
                <a:moveTo>
                  <a:pt x="52" y="96"/>
                </a:moveTo>
                <a:cubicBezTo>
                  <a:pt x="59" y="96"/>
                  <a:pt x="64" y="91"/>
                  <a:pt x="64" y="84"/>
                </a:cubicBezTo>
                <a:cubicBezTo>
                  <a:pt x="64" y="77"/>
                  <a:pt x="59" y="72"/>
                  <a:pt x="52" y="72"/>
                </a:cubicBezTo>
                <a:cubicBezTo>
                  <a:pt x="45" y="72"/>
                  <a:pt x="40" y="77"/>
                  <a:pt x="40" y="84"/>
                </a:cubicBezTo>
                <a:cubicBezTo>
                  <a:pt x="40" y="91"/>
                  <a:pt x="45" y="96"/>
                  <a:pt x="52" y="96"/>
                </a:cubicBezTo>
                <a:close/>
                <a:moveTo>
                  <a:pt x="52" y="80"/>
                </a:moveTo>
                <a:cubicBezTo>
                  <a:pt x="54" y="80"/>
                  <a:pt x="56" y="82"/>
                  <a:pt x="56" y="84"/>
                </a:cubicBezTo>
                <a:cubicBezTo>
                  <a:pt x="56" y="86"/>
                  <a:pt x="54" y="88"/>
                  <a:pt x="52" y="88"/>
                </a:cubicBezTo>
                <a:cubicBezTo>
                  <a:pt x="50" y="88"/>
                  <a:pt x="48" y="86"/>
                  <a:pt x="48" y="84"/>
                </a:cubicBezTo>
                <a:cubicBezTo>
                  <a:pt x="48" y="82"/>
                  <a:pt x="50" y="80"/>
                  <a:pt x="52" y="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8" name="Freeform 502"/>
          <p:cNvSpPr>
            <a:spLocks noEditPoints="1"/>
          </p:cNvSpPr>
          <p:nvPr/>
        </p:nvSpPr>
        <p:spPr bwMode="auto">
          <a:xfrm>
            <a:off x="3349974" y="5557860"/>
            <a:ext cx="479785" cy="492416"/>
          </a:xfrm>
          <a:custGeom>
            <a:avLst/>
            <a:gdLst>
              <a:gd name="T0" fmla="*/ 64 w 176"/>
              <a:gd name="T1" fmla="*/ 96 h 176"/>
              <a:gd name="T2" fmla="*/ 60 w 176"/>
              <a:gd name="T3" fmla="*/ 100 h 176"/>
              <a:gd name="T4" fmla="*/ 61 w 176"/>
              <a:gd name="T5" fmla="*/ 103 h 176"/>
              <a:gd name="T6" fmla="*/ 85 w 176"/>
              <a:gd name="T7" fmla="*/ 127 h 176"/>
              <a:gd name="T8" fmla="*/ 88 w 176"/>
              <a:gd name="T9" fmla="*/ 128 h 176"/>
              <a:gd name="T10" fmla="*/ 91 w 176"/>
              <a:gd name="T11" fmla="*/ 127 h 176"/>
              <a:gd name="T12" fmla="*/ 115 w 176"/>
              <a:gd name="T13" fmla="*/ 103 h 176"/>
              <a:gd name="T14" fmla="*/ 116 w 176"/>
              <a:gd name="T15" fmla="*/ 100 h 176"/>
              <a:gd name="T16" fmla="*/ 112 w 176"/>
              <a:gd name="T17" fmla="*/ 96 h 176"/>
              <a:gd name="T18" fmla="*/ 109 w 176"/>
              <a:gd name="T19" fmla="*/ 97 h 176"/>
              <a:gd name="T20" fmla="*/ 92 w 176"/>
              <a:gd name="T21" fmla="*/ 114 h 176"/>
              <a:gd name="T22" fmla="*/ 92 w 176"/>
              <a:gd name="T23" fmla="*/ 4 h 176"/>
              <a:gd name="T24" fmla="*/ 92 w 176"/>
              <a:gd name="T25" fmla="*/ 4 h 176"/>
              <a:gd name="T26" fmla="*/ 88 w 176"/>
              <a:gd name="T27" fmla="*/ 0 h 176"/>
              <a:gd name="T28" fmla="*/ 84 w 176"/>
              <a:gd name="T29" fmla="*/ 4 h 176"/>
              <a:gd name="T30" fmla="*/ 84 w 176"/>
              <a:gd name="T31" fmla="*/ 114 h 176"/>
              <a:gd name="T32" fmla="*/ 67 w 176"/>
              <a:gd name="T33" fmla="*/ 97 h 176"/>
              <a:gd name="T34" fmla="*/ 64 w 176"/>
              <a:gd name="T35" fmla="*/ 96 h 176"/>
              <a:gd name="T36" fmla="*/ 168 w 176"/>
              <a:gd name="T37" fmla="*/ 40 h 176"/>
              <a:gd name="T38" fmla="*/ 104 w 176"/>
              <a:gd name="T39" fmla="*/ 40 h 176"/>
              <a:gd name="T40" fmla="*/ 100 w 176"/>
              <a:gd name="T41" fmla="*/ 44 h 176"/>
              <a:gd name="T42" fmla="*/ 104 w 176"/>
              <a:gd name="T43" fmla="*/ 48 h 176"/>
              <a:gd name="T44" fmla="*/ 168 w 176"/>
              <a:gd name="T45" fmla="*/ 48 h 176"/>
              <a:gd name="T46" fmla="*/ 168 w 176"/>
              <a:gd name="T47" fmla="*/ 64 h 176"/>
              <a:gd name="T48" fmla="*/ 104 w 176"/>
              <a:gd name="T49" fmla="*/ 64 h 176"/>
              <a:gd name="T50" fmla="*/ 100 w 176"/>
              <a:gd name="T51" fmla="*/ 68 h 176"/>
              <a:gd name="T52" fmla="*/ 104 w 176"/>
              <a:gd name="T53" fmla="*/ 72 h 176"/>
              <a:gd name="T54" fmla="*/ 152 w 176"/>
              <a:gd name="T55" fmla="*/ 72 h 176"/>
              <a:gd name="T56" fmla="*/ 152 w 176"/>
              <a:gd name="T57" fmla="*/ 168 h 176"/>
              <a:gd name="T58" fmla="*/ 24 w 176"/>
              <a:gd name="T59" fmla="*/ 168 h 176"/>
              <a:gd name="T60" fmla="*/ 24 w 176"/>
              <a:gd name="T61" fmla="*/ 72 h 176"/>
              <a:gd name="T62" fmla="*/ 72 w 176"/>
              <a:gd name="T63" fmla="*/ 72 h 176"/>
              <a:gd name="T64" fmla="*/ 76 w 176"/>
              <a:gd name="T65" fmla="*/ 68 h 176"/>
              <a:gd name="T66" fmla="*/ 72 w 176"/>
              <a:gd name="T67" fmla="*/ 64 h 176"/>
              <a:gd name="T68" fmla="*/ 8 w 176"/>
              <a:gd name="T69" fmla="*/ 64 h 176"/>
              <a:gd name="T70" fmla="*/ 8 w 176"/>
              <a:gd name="T71" fmla="*/ 48 h 176"/>
              <a:gd name="T72" fmla="*/ 72 w 176"/>
              <a:gd name="T73" fmla="*/ 48 h 176"/>
              <a:gd name="T74" fmla="*/ 76 w 176"/>
              <a:gd name="T75" fmla="*/ 44 h 176"/>
              <a:gd name="T76" fmla="*/ 72 w 176"/>
              <a:gd name="T77" fmla="*/ 40 h 176"/>
              <a:gd name="T78" fmla="*/ 8 w 176"/>
              <a:gd name="T79" fmla="*/ 40 h 176"/>
              <a:gd name="T80" fmla="*/ 0 w 176"/>
              <a:gd name="T81" fmla="*/ 48 h 176"/>
              <a:gd name="T82" fmla="*/ 0 w 176"/>
              <a:gd name="T83" fmla="*/ 64 h 176"/>
              <a:gd name="T84" fmla="*/ 8 w 176"/>
              <a:gd name="T85" fmla="*/ 72 h 176"/>
              <a:gd name="T86" fmla="*/ 16 w 176"/>
              <a:gd name="T87" fmla="*/ 72 h 176"/>
              <a:gd name="T88" fmla="*/ 16 w 176"/>
              <a:gd name="T89" fmla="*/ 168 h 176"/>
              <a:gd name="T90" fmla="*/ 24 w 176"/>
              <a:gd name="T91" fmla="*/ 176 h 176"/>
              <a:gd name="T92" fmla="*/ 152 w 176"/>
              <a:gd name="T93" fmla="*/ 176 h 176"/>
              <a:gd name="T94" fmla="*/ 160 w 176"/>
              <a:gd name="T95" fmla="*/ 168 h 176"/>
              <a:gd name="T96" fmla="*/ 160 w 176"/>
              <a:gd name="T97" fmla="*/ 72 h 176"/>
              <a:gd name="T98" fmla="*/ 168 w 176"/>
              <a:gd name="T99" fmla="*/ 72 h 176"/>
              <a:gd name="T100" fmla="*/ 176 w 176"/>
              <a:gd name="T101" fmla="*/ 64 h 176"/>
              <a:gd name="T102" fmla="*/ 176 w 176"/>
              <a:gd name="T103" fmla="*/ 48 h 176"/>
              <a:gd name="T104" fmla="*/ 168 w 176"/>
              <a:gd name="T105" fmla="*/ 4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76" h="176">
                <a:moveTo>
                  <a:pt x="64" y="96"/>
                </a:moveTo>
                <a:cubicBezTo>
                  <a:pt x="62" y="96"/>
                  <a:pt x="60" y="98"/>
                  <a:pt x="60" y="100"/>
                </a:cubicBezTo>
                <a:cubicBezTo>
                  <a:pt x="60" y="101"/>
                  <a:pt x="60" y="102"/>
                  <a:pt x="61" y="103"/>
                </a:cubicBezTo>
                <a:cubicBezTo>
                  <a:pt x="85" y="127"/>
                  <a:pt x="85" y="127"/>
                  <a:pt x="85" y="127"/>
                </a:cubicBezTo>
                <a:cubicBezTo>
                  <a:pt x="86" y="128"/>
                  <a:pt x="87" y="128"/>
                  <a:pt x="88" y="128"/>
                </a:cubicBezTo>
                <a:cubicBezTo>
                  <a:pt x="89" y="128"/>
                  <a:pt x="90" y="128"/>
                  <a:pt x="91" y="127"/>
                </a:cubicBezTo>
                <a:cubicBezTo>
                  <a:pt x="115" y="103"/>
                  <a:pt x="115" y="103"/>
                  <a:pt x="115" y="103"/>
                </a:cubicBezTo>
                <a:cubicBezTo>
                  <a:pt x="116" y="102"/>
                  <a:pt x="116" y="101"/>
                  <a:pt x="116" y="100"/>
                </a:cubicBezTo>
                <a:cubicBezTo>
                  <a:pt x="116" y="98"/>
                  <a:pt x="114" y="96"/>
                  <a:pt x="112" y="96"/>
                </a:cubicBezTo>
                <a:cubicBezTo>
                  <a:pt x="111" y="96"/>
                  <a:pt x="110" y="96"/>
                  <a:pt x="109" y="97"/>
                </a:cubicBezTo>
                <a:cubicBezTo>
                  <a:pt x="92" y="114"/>
                  <a:pt x="92" y="114"/>
                  <a:pt x="92" y="114"/>
                </a:cubicBezTo>
                <a:cubicBezTo>
                  <a:pt x="92" y="4"/>
                  <a:pt x="92" y="4"/>
                  <a:pt x="92" y="4"/>
                </a:cubicBezTo>
                <a:cubicBezTo>
                  <a:pt x="92" y="4"/>
                  <a:pt x="92" y="4"/>
                  <a:pt x="92" y="4"/>
                </a:cubicBezTo>
                <a:cubicBezTo>
                  <a:pt x="92" y="2"/>
                  <a:pt x="90" y="0"/>
                  <a:pt x="88" y="0"/>
                </a:cubicBezTo>
                <a:cubicBezTo>
                  <a:pt x="86" y="0"/>
                  <a:pt x="84" y="2"/>
                  <a:pt x="84" y="4"/>
                </a:cubicBezTo>
                <a:cubicBezTo>
                  <a:pt x="84" y="114"/>
                  <a:pt x="84" y="114"/>
                  <a:pt x="84" y="114"/>
                </a:cubicBezTo>
                <a:cubicBezTo>
                  <a:pt x="67" y="97"/>
                  <a:pt x="67" y="97"/>
                  <a:pt x="67" y="97"/>
                </a:cubicBezTo>
                <a:cubicBezTo>
                  <a:pt x="66" y="96"/>
                  <a:pt x="65" y="96"/>
                  <a:pt x="64" y="96"/>
                </a:cubicBezTo>
                <a:close/>
                <a:moveTo>
                  <a:pt x="168" y="40"/>
                </a:moveTo>
                <a:cubicBezTo>
                  <a:pt x="104" y="40"/>
                  <a:pt x="104" y="40"/>
                  <a:pt x="104" y="40"/>
                </a:cubicBezTo>
                <a:cubicBezTo>
                  <a:pt x="102" y="40"/>
                  <a:pt x="100" y="42"/>
                  <a:pt x="100" y="44"/>
                </a:cubicBezTo>
                <a:cubicBezTo>
                  <a:pt x="100" y="46"/>
                  <a:pt x="102" y="48"/>
                  <a:pt x="104" y="48"/>
                </a:cubicBezTo>
                <a:cubicBezTo>
                  <a:pt x="168" y="48"/>
                  <a:pt x="168" y="48"/>
                  <a:pt x="168" y="48"/>
                </a:cubicBezTo>
                <a:cubicBezTo>
                  <a:pt x="168" y="64"/>
                  <a:pt x="168" y="64"/>
                  <a:pt x="168" y="64"/>
                </a:cubicBezTo>
                <a:cubicBezTo>
                  <a:pt x="104" y="64"/>
                  <a:pt x="104" y="64"/>
                  <a:pt x="104" y="64"/>
                </a:cubicBezTo>
                <a:cubicBezTo>
                  <a:pt x="102" y="64"/>
                  <a:pt x="100" y="66"/>
                  <a:pt x="100" y="68"/>
                </a:cubicBezTo>
                <a:cubicBezTo>
                  <a:pt x="100" y="70"/>
                  <a:pt x="102" y="72"/>
                  <a:pt x="104" y="72"/>
                </a:cubicBezTo>
                <a:cubicBezTo>
                  <a:pt x="152" y="72"/>
                  <a:pt x="152" y="72"/>
                  <a:pt x="152" y="72"/>
                </a:cubicBezTo>
                <a:cubicBezTo>
                  <a:pt x="152" y="168"/>
                  <a:pt x="152" y="168"/>
                  <a:pt x="152" y="168"/>
                </a:cubicBezTo>
                <a:cubicBezTo>
                  <a:pt x="24" y="168"/>
                  <a:pt x="24" y="168"/>
                  <a:pt x="24" y="168"/>
                </a:cubicBezTo>
                <a:cubicBezTo>
                  <a:pt x="24" y="72"/>
                  <a:pt x="24" y="72"/>
                  <a:pt x="24" y="72"/>
                </a:cubicBezTo>
                <a:cubicBezTo>
                  <a:pt x="72" y="72"/>
                  <a:pt x="72" y="72"/>
                  <a:pt x="72" y="72"/>
                </a:cubicBezTo>
                <a:cubicBezTo>
                  <a:pt x="74" y="72"/>
                  <a:pt x="76" y="70"/>
                  <a:pt x="76" y="68"/>
                </a:cubicBezTo>
                <a:cubicBezTo>
                  <a:pt x="76" y="66"/>
                  <a:pt x="74" y="64"/>
                  <a:pt x="72" y="64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48"/>
                  <a:pt x="8" y="48"/>
                  <a:pt x="8" y="48"/>
                </a:cubicBezTo>
                <a:cubicBezTo>
                  <a:pt x="72" y="48"/>
                  <a:pt x="72" y="48"/>
                  <a:pt x="72" y="48"/>
                </a:cubicBezTo>
                <a:cubicBezTo>
                  <a:pt x="74" y="48"/>
                  <a:pt x="76" y="46"/>
                  <a:pt x="76" y="44"/>
                </a:cubicBezTo>
                <a:cubicBezTo>
                  <a:pt x="76" y="42"/>
                  <a:pt x="74" y="40"/>
                  <a:pt x="72" y="40"/>
                </a:cubicBezTo>
                <a:cubicBezTo>
                  <a:pt x="8" y="40"/>
                  <a:pt x="8" y="40"/>
                  <a:pt x="8" y="40"/>
                </a:cubicBezTo>
                <a:cubicBezTo>
                  <a:pt x="4" y="40"/>
                  <a:pt x="0" y="44"/>
                  <a:pt x="0" y="48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8"/>
                  <a:pt x="4" y="72"/>
                  <a:pt x="8" y="72"/>
                </a:cubicBezTo>
                <a:cubicBezTo>
                  <a:pt x="16" y="72"/>
                  <a:pt x="16" y="72"/>
                  <a:pt x="16" y="72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6" y="172"/>
                  <a:pt x="20" y="176"/>
                  <a:pt x="24" y="176"/>
                </a:cubicBezTo>
                <a:cubicBezTo>
                  <a:pt x="152" y="176"/>
                  <a:pt x="152" y="176"/>
                  <a:pt x="152" y="176"/>
                </a:cubicBezTo>
                <a:cubicBezTo>
                  <a:pt x="156" y="176"/>
                  <a:pt x="160" y="172"/>
                  <a:pt x="160" y="168"/>
                </a:cubicBezTo>
                <a:cubicBezTo>
                  <a:pt x="160" y="72"/>
                  <a:pt x="160" y="72"/>
                  <a:pt x="160" y="72"/>
                </a:cubicBezTo>
                <a:cubicBezTo>
                  <a:pt x="168" y="72"/>
                  <a:pt x="168" y="72"/>
                  <a:pt x="168" y="72"/>
                </a:cubicBezTo>
                <a:cubicBezTo>
                  <a:pt x="172" y="72"/>
                  <a:pt x="176" y="68"/>
                  <a:pt x="176" y="64"/>
                </a:cubicBezTo>
                <a:cubicBezTo>
                  <a:pt x="176" y="48"/>
                  <a:pt x="176" y="48"/>
                  <a:pt x="176" y="48"/>
                </a:cubicBezTo>
                <a:cubicBezTo>
                  <a:pt x="176" y="44"/>
                  <a:pt x="172" y="40"/>
                  <a:pt x="168" y="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9" name="Freeform 503"/>
          <p:cNvSpPr>
            <a:spLocks noEditPoints="1"/>
          </p:cNvSpPr>
          <p:nvPr/>
        </p:nvSpPr>
        <p:spPr bwMode="auto">
          <a:xfrm>
            <a:off x="4324468" y="5557860"/>
            <a:ext cx="492416" cy="492416"/>
          </a:xfrm>
          <a:custGeom>
            <a:avLst/>
            <a:gdLst>
              <a:gd name="T0" fmla="*/ 64 w 176"/>
              <a:gd name="T1" fmla="*/ 32 h 176"/>
              <a:gd name="T2" fmla="*/ 67 w 176"/>
              <a:gd name="T3" fmla="*/ 31 h 176"/>
              <a:gd name="T4" fmla="*/ 84 w 176"/>
              <a:gd name="T5" fmla="*/ 14 h 176"/>
              <a:gd name="T6" fmla="*/ 84 w 176"/>
              <a:gd name="T7" fmla="*/ 124 h 176"/>
              <a:gd name="T8" fmla="*/ 84 w 176"/>
              <a:gd name="T9" fmla="*/ 124 h 176"/>
              <a:gd name="T10" fmla="*/ 88 w 176"/>
              <a:gd name="T11" fmla="*/ 128 h 176"/>
              <a:gd name="T12" fmla="*/ 92 w 176"/>
              <a:gd name="T13" fmla="*/ 124 h 176"/>
              <a:gd name="T14" fmla="*/ 92 w 176"/>
              <a:gd name="T15" fmla="*/ 14 h 176"/>
              <a:gd name="T16" fmla="*/ 109 w 176"/>
              <a:gd name="T17" fmla="*/ 31 h 176"/>
              <a:gd name="T18" fmla="*/ 112 w 176"/>
              <a:gd name="T19" fmla="*/ 32 h 176"/>
              <a:gd name="T20" fmla="*/ 116 w 176"/>
              <a:gd name="T21" fmla="*/ 28 h 176"/>
              <a:gd name="T22" fmla="*/ 115 w 176"/>
              <a:gd name="T23" fmla="*/ 25 h 176"/>
              <a:gd name="T24" fmla="*/ 91 w 176"/>
              <a:gd name="T25" fmla="*/ 1 h 176"/>
              <a:gd name="T26" fmla="*/ 88 w 176"/>
              <a:gd name="T27" fmla="*/ 0 h 176"/>
              <a:gd name="T28" fmla="*/ 85 w 176"/>
              <a:gd name="T29" fmla="*/ 1 h 176"/>
              <a:gd name="T30" fmla="*/ 61 w 176"/>
              <a:gd name="T31" fmla="*/ 25 h 176"/>
              <a:gd name="T32" fmla="*/ 60 w 176"/>
              <a:gd name="T33" fmla="*/ 28 h 176"/>
              <a:gd name="T34" fmla="*/ 64 w 176"/>
              <a:gd name="T35" fmla="*/ 32 h 176"/>
              <a:gd name="T36" fmla="*/ 168 w 176"/>
              <a:gd name="T37" fmla="*/ 40 h 176"/>
              <a:gd name="T38" fmla="*/ 104 w 176"/>
              <a:gd name="T39" fmla="*/ 40 h 176"/>
              <a:gd name="T40" fmla="*/ 100 w 176"/>
              <a:gd name="T41" fmla="*/ 44 h 176"/>
              <a:gd name="T42" fmla="*/ 104 w 176"/>
              <a:gd name="T43" fmla="*/ 48 h 176"/>
              <a:gd name="T44" fmla="*/ 168 w 176"/>
              <a:gd name="T45" fmla="*/ 48 h 176"/>
              <a:gd name="T46" fmla="*/ 168 w 176"/>
              <a:gd name="T47" fmla="*/ 64 h 176"/>
              <a:gd name="T48" fmla="*/ 104 w 176"/>
              <a:gd name="T49" fmla="*/ 64 h 176"/>
              <a:gd name="T50" fmla="*/ 100 w 176"/>
              <a:gd name="T51" fmla="*/ 68 h 176"/>
              <a:gd name="T52" fmla="*/ 104 w 176"/>
              <a:gd name="T53" fmla="*/ 72 h 176"/>
              <a:gd name="T54" fmla="*/ 152 w 176"/>
              <a:gd name="T55" fmla="*/ 72 h 176"/>
              <a:gd name="T56" fmla="*/ 152 w 176"/>
              <a:gd name="T57" fmla="*/ 168 h 176"/>
              <a:gd name="T58" fmla="*/ 24 w 176"/>
              <a:gd name="T59" fmla="*/ 168 h 176"/>
              <a:gd name="T60" fmla="*/ 24 w 176"/>
              <a:gd name="T61" fmla="*/ 72 h 176"/>
              <a:gd name="T62" fmla="*/ 72 w 176"/>
              <a:gd name="T63" fmla="*/ 72 h 176"/>
              <a:gd name="T64" fmla="*/ 76 w 176"/>
              <a:gd name="T65" fmla="*/ 68 h 176"/>
              <a:gd name="T66" fmla="*/ 72 w 176"/>
              <a:gd name="T67" fmla="*/ 64 h 176"/>
              <a:gd name="T68" fmla="*/ 8 w 176"/>
              <a:gd name="T69" fmla="*/ 64 h 176"/>
              <a:gd name="T70" fmla="*/ 8 w 176"/>
              <a:gd name="T71" fmla="*/ 48 h 176"/>
              <a:gd name="T72" fmla="*/ 72 w 176"/>
              <a:gd name="T73" fmla="*/ 48 h 176"/>
              <a:gd name="T74" fmla="*/ 76 w 176"/>
              <a:gd name="T75" fmla="*/ 44 h 176"/>
              <a:gd name="T76" fmla="*/ 72 w 176"/>
              <a:gd name="T77" fmla="*/ 40 h 176"/>
              <a:gd name="T78" fmla="*/ 8 w 176"/>
              <a:gd name="T79" fmla="*/ 40 h 176"/>
              <a:gd name="T80" fmla="*/ 0 w 176"/>
              <a:gd name="T81" fmla="*/ 48 h 176"/>
              <a:gd name="T82" fmla="*/ 0 w 176"/>
              <a:gd name="T83" fmla="*/ 64 h 176"/>
              <a:gd name="T84" fmla="*/ 8 w 176"/>
              <a:gd name="T85" fmla="*/ 72 h 176"/>
              <a:gd name="T86" fmla="*/ 16 w 176"/>
              <a:gd name="T87" fmla="*/ 72 h 176"/>
              <a:gd name="T88" fmla="*/ 16 w 176"/>
              <a:gd name="T89" fmla="*/ 168 h 176"/>
              <a:gd name="T90" fmla="*/ 24 w 176"/>
              <a:gd name="T91" fmla="*/ 176 h 176"/>
              <a:gd name="T92" fmla="*/ 152 w 176"/>
              <a:gd name="T93" fmla="*/ 176 h 176"/>
              <a:gd name="T94" fmla="*/ 160 w 176"/>
              <a:gd name="T95" fmla="*/ 168 h 176"/>
              <a:gd name="T96" fmla="*/ 160 w 176"/>
              <a:gd name="T97" fmla="*/ 72 h 176"/>
              <a:gd name="T98" fmla="*/ 168 w 176"/>
              <a:gd name="T99" fmla="*/ 72 h 176"/>
              <a:gd name="T100" fmla="*/ 176 w 176"/>
              <a:gd name="T101" fmla="*/ 64 h 176"/>
              <a:gd name="T102" fmla="*/ 176 w 176"/>
              <a:gd name="T103" fmla="*/ 48 h 176"/>
              <a:gd name="T104" fmla="*/ 168 w 176"/>
              <a:gd name="T105" fmla="*/ 4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76" h="176">
                <a:moveTo>
                  <a:pt x="64" y="32"/>
                </a:moveTo>
                <a:cubicBezTo>
                  <a:pt x="65" y="32"/>
                  <a:pt x="66" y="32"/>
                  <a:pt x="67" y="31"/>
                </a:cubicBezTo>
                <a:cubicBezTo>
                  <a:pt x="84" y="14"/>
                  <a:pt x="84" y="14"/>
                  <a:pt x="84" y="14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84" y="126"/>
                  <a:pt x="86" y="128"/>
                  <a:pt x="88" y="128"/>
                </a:cubicBezTo>
                <a:cubicBezTo>
                  <a:pt x="90" y="128"/>
                  <a:pt x="92" y="126"/>
                  <a:pt x="92" y="124"/>
                </a:cubicBezTo>
                <a:cubicBezTo>
                  <a:pt x="92" y="14"/>
                  <a:pt x="92" y="14"/>
                  <a:pt x="92" y="14"/>
                </a:cubicBezTo>
                <a:cubicBezTo>
                  <a:pt x="109" y="31"/>
                  <a:pt x="109" y="31"/>
                  <a:pt x="109" y="31"/>
                </a:cubicBezTo>
                <a:cubicBezTo>
                  <a:pt x="110" y="32"/>
                  <a:pt x="111" y="32"/>
                  <a:pt x="112" y="32"/>
                </a:cubicBezTo>
                <a:cubicBezTo>
                  <a:pt x="114" y="32"/>
                  <a:pt x="116" y="30"/>
                  <a:pt x="116" y="28"/>
                </a:cubicBezTo>
                <a:cubicBezTo>
                  <a:pt x="116" y="27"/>
                  <a:pt x="116" y="26"/>
                  <a:pt x="115" y="25"/>
                </a:cubicBezTo>
                <a:cubicBezTo>
                  <a:pt x="91" y="1"/>
                  <a:pt x="91" y="1"/>
                  <a:pt x="91" y="1"/>
                </a:cubicBezTo>
                <a:cubicBezTo>
                  <a:pt x="90" y="0"/>
                  <a:pt x="89" y="0"/>
                  <a:pt x="88" y="0"/>
                </a:cubicBezTo>
                <a:cubicBezTo>
                  <a:pt x="87" y="0"/>
                  <a:pt x="86" y="0"/>
                  <a:pt x="85" y="1"/>
                </a:cubicBezTo>
                <a:cubicBezTo>
                  <a:pt x="61" y="25"/>
                  <a:pt x="61" y="25"/>
                  <a:pt x="61" y="25"/>
                </a:cubicBezTo>
                <a:cubicBezTo>
                  <a:pt x="60" y="26"/>
                  <a:pt x="60" y="27"/>
                  <a:pt x="60" y="28"/>
                </a:cubicBezTo>
                <a:cubicBezTo>
                  <a:pt x="60" y="30"/>
                  <a:pt x="62" y="32"/>
                  <a:pt x="64" y="32"/>
                </a:cubicBezTo>
                <a:close/>
                <a:moveTo>
                  <a:pt x="168" y="40"/>
                </a:moveTo>
                <a:cubicBezTo>
                  <a:pt x="104" y="40"/>
                  <a:pt x="104" y="40"/>
                  <a:pt x="104" y="40"/>
                </a:cubicBezTo>
                <a:cubicBezTo>
                  <a:pt x="102" y="40"/>
                  <a:pt x="100" y="42"/>
                  <a:pt x="100" y="44"/>
                </a:cubicBezTo>
                <a:cubicBezTo>
                  <a:pt x="100" y="46"/>
                  <a:pt x="102" y="48"/>
                  <a:pt x="104" y="48"/>
                </a:cubicBezTo>
                <a:cubicBezTo>
                  <a:pt x="168" y="48"/>
                  <a:pt x="168" y="48"/>
                  <a:pt x="168" y="48"/>
                </a:cubicBezTo>
                <a:cubicBezTo>
                  <a:pt x="168" y="64"/>
                  <a:pt x="168" y="64"/>
                  <a:pt x="168" y="64"/>
                </a:cubicBezTo>
                <a:cubicBezTo>
                  <a:pt x="104" y="64"/>
                  <a:pt x="104" y="64"/>
                  <a:pt x="104" y="64"/>
                </a:cubicBezTo>
                <a:cubicBezTo>
                  <a:pt x="102" y="64"/>
                  <a:pt x="100" y="66"/>
                  <a:pt x="100" y="68"/>
                </a:cubicBezTo>
                <a:cubicBezTo>
                  <a:pt x="100" y="70"/>
                  <a:pt x="102" y="72"/>
                  <a:pt x="104" y="72"/>
                </a:cubicBezTo>
                <a:cubicBezTo>
                  <a:pt x="152" y="72"/>
                  <a:pt x="152" y="72"/>
                  <a:pt x="152" y="72"/>
                </a:cubicBezTo>
                <a:cubicBezTo>
                  <a:pt x="152" y="168"/>
                  <a:pt x="152" y="168"/>
                  <a:pt x="152" y="168"/>
                </a:cubicBezTo>
                <a:cubicBezTo>
                  <a:pt x="24" y="168"/>
                  <a:pt x="24" y="168"/>
                  <a:pt x="24" y="168"/>
                </a:cubicBezTo>
                <a:cubicBezTo>
                  <a:pt x="24" y="72"/>
                  <a:pt x="24" y="72"/>
                  <a:pt x="24" y="72"/>
                </a:cubicBezTo>
                <a:cubicBezTo>
                  <a:pt x="72" y="72"/>
                  <a:pt x="72" y="72"/>
                  <a:pt x="72" y="72"/>
                </a:cubicBezTo>
                <a:cubicBezTo>
                  <a:pt x="74" y="72"/>
                  <a:pt x="76" y="70"/>
                  <a:pt x="76" y="68"/>
                </a:cubicBezTo>
                <a:cubicBezTo>
                  <a:pt x="76" y="66"/>
                  <a:pt x="74" y="64"/>
                  <a:pt x="72" y="64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48"/>
                  <a:pt x="8" y="48"/>
                  <a:pt x="8" y="48"/>
                </a:cubicBezTo>
                <a:cubicBezTo>
                  <a:pt x="72" y="48"/>
                  <a:pt x="72" y="48"/>
                  <a:pt x="72" y="48"/>
                </a:cubicBezTo>
                <a:cubicBezTo>
                  <a:pt x="74" y="48"/>
                  <a:pt x="76" y="46"/>
                  <a:pt x="76" y="44"/>
                </a:cubicBezTo>
                <a:cubicBezTo>
                  <a:pt x="76" y="42"/>
                  <a:pt x="74" y="40"/>
                  <a:pt x="72" y="40"/>
                </a:cubicBezTo>
                <a:cubicBezTo>
                  <a:pt x="8" y="40"/>
                  <a:pt x="8" y="40"/>
                  <a:pt x="8" y="40"/>
                </a:cubicBezTo>
                <a:cubicBezTo>
                  <a:pt x="4" y="40"/>
                  <a:pt x="0" y="44"/>
                  <a:pt x="0" y="48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8"/>
                  <a:pt x="4" y="72"/>
                  <a:pt x="8" y="72"/>
                </a:cubicBezTo>
                <a:cubicBezTo>
                  <a:pt x="16" y="72"/>
                  <a:pt x="16" y="72"/>
                  <a:pt x="16" y="72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6" y="172"/>
                  <a:pt x="20" y="176"/>
                  <a:pt x="24" y="176"/>
                </a:cubicBezTo>
                <a:cubicBezTo>
                  <a:pt x="152" y="176"/>
                  <a:pt x="152" y="176"/>
                  <a:pt x="152" y="176"/>
                </a:cubicBezTo>
                <a:cubicBezTo>
                  <a:pt x="156" y="176"/>
                  <a:pt x="160" y="172"/>
                  <a:pt x="160" y="168"/>
                </a:cubicBezTo>
                <a:cubicBezTo>
                  <a:pt x="160" y="72"/>
                  <a:pt x="160" y="72"/>
                  <a:pt x="160" y="72"/>
                </a:cubicBezTo>
                <a:cubicBezTo>
                  <a:pt x="168" y="72"/>
                  <a:pt x="168" y="72"/>
                  <a:pt x="168" y="72"/>
                </a:cubicBezTo>
                <a:cubicBezTo>
                  <a:pt x="172" y="72"/>
                  <a:pt x="176" y="68"/>
                  <a:pt x="176" y="64"/>
                </a:cubicBezTo>
                <a:cubicBezTo>
                  <a:pt x="176" y="48"/>
                  <a:pt x="176" y="48"/>
                  <a:pt x="176" y="48"/>
                </a:cubicBezTo>
                <a:cubicBezTo>
                  <a:pt x="176" y="44"/>
                  <a:pt x="172" y="40"/>
                  <a:pt x="168" y="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0" name="Freeform 504"/>
          <p:cNvSpPr>
            <a:spLocks noEditPoints="1"/>
          </p:cNvSpPr>
          <p:nvPr/>
        </p:nvSpPr>
        <p:spPr bwMode="auto">
          <a:xfrm>
            <a:off x="5312303" y="5557860"/>
            <a:ext cx="492416" cy="492416"/>
          </a:xfrm>
          <a:custGeom>
            <a:avLst/>
            <a:gdLst>
              <a:gd name="T0" fmla="*/ 112 w 176"/>
              <a:gd name="T1" fmla="*/ 120 h 176"/>
              <a:gd name="T2" fmla="*/ 120 w 176"/>
              <a:gd name="T3" fmla="*/ 104 h 176"/>
              <a:gd name="T4" fmla="*/ 64 w 176"/>
              <a:gd name="T5" fmla="*/ 96 h 176"/>
              <a:gd name="T6" fmla="*/ 56 w 176"/>
              <a:gd name="T7" fmla="*/ 112 h 176"/>
              <a:gd name="T8" fmla="*/ 64 w 176"/>
              <a:gd name="T9" fmla="*/ 104 h 176"/>
              <a:gd name="T10" fmla="*/ 112 w 176"/>
              <a:gd name="T11" fmla="*/ 112 h 176"/>
              <a:gd name="T12" fmla="*/ 64 w 176"/>
              <a:gd name="T13" fmla="*/ 104 h 176"/>
              <a:gd name="T14" fmla="*/ 152 w 176"/>
              <a:gd name="T15" fmla="*/ 48 h 176"/>
              <a:gd name="T16" fmla="*/ 144 w 176"/>
              <a:gd name="T17" fmla="*/ 8 h 176"/>
              <a:gd name="T18" fmla="*/ 104 w 176"/>
              <a:gd name="T19" fmla="*/ 0 h 176"/>
              <a:gd name="T20" fmla="*/ 24 w 176"/>
              <a:gd name="T21" fmla="*/ 8 h 176"/>
              <a:gd name="T22" fmla="*/ 8 w 176"/>
              <a:gd name="T23" fmla="*/ 48 h 176"/>
              <a:gd name="T24" fmla="*/ 0 w 176"/>
              <a:gd name="T25" fmla="*/ 72 h 176"/>
              <a:gd name="T26" fmla="*/ 16 w 176"/>
              <a:gd name="T27" fmla="*/ 80 h 176"/>
              <a:gd name="T28" fmla="*/ 24 w 176"/>
              <a:gd name="T29" fmla="*/ 176 h 176"/>
              <a:gd name="T30" fmla="*/ 160 w 176"/>
              <a:gd name="T31" fmla="*/ 168 h 176"/>
              <a:gd name="T32" fmla="*/ 168 w 176"/>
              <a:gd name="T33" fmla="*/ 80 h 176"/>
              <a:gd name="T34" fmla="*/ 176 w 176"/>
              <a:gd name="T35" fmla="*/ 56 h 176"/>
              <a:gd name="T36" fmla="*/ 144 w 176"/>
              <a:gd name="T37" fmla="*/ 16 h 176"/>
              <a:gd name="T38" fmla="*/ 128 w 176"/>
              <a:gd name="T39" fmla="*/ 48 h 176"/>
              <a:gd name="T40" fmla="*/ 120 w 176"/>
              <a:gd name="T41" fmla="*/ 16 h 176"/>
              <a:gd name="T42" fmla="*/ 104 w 176"/>
              <a:gd name="T43" fmla="*/ 12 h 176"/>
              <a:gd name="T44" fmla="*/ 104 w 176"/>
              <a:gd name="T45" fmla="*/ 24 h 176"/>
              <a:gd name="T46" fmla="*/ 32 w 176"/>
              <a:gd name="T47" fmla="*/ 8 h 176"/>
              <a:gd name="T48" fmla="*/ 96 w 176"/>
              <a:gd name="T49" fmla="*/ 28 h 176"/>
              <a:gd name="T50" fmla="*/ 120 w 176"/>
              <a:gd name="T51" fmla="*/ 32 h 176"/>
              <a:gd name="T52" fmla="*/ 32 w 176"/>
              <a:gd name="T53" fmla="*/ 48 h 176"/>
              <a:gd name="T54" fmla="*/ 152 w 176"/>
              <a:gd name="T55" fmla="*/ 168 h 176"/>
              <a:gd name="T56" fmla="*/ 24 w 176"/>
              <a:gd name="T57" fmla="*/ 80 h 176"/>
              <a:gd name="T58" fmla="*/ 152 w 176"/>
              <a:gd name="T59" fmla="*/ 168 h 176"/>
              <a:gd name="T60" fmla="*/ 8 w 176"/>
              <a:gd name="T61" fmla="*/ 72 h 176"/>
              <a:gd name="T62" fmla="*/ 168 w 176"/>
              <a:gd name="T63" fmla="*/ 5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76" h="176">
                <a:moveTo>
                  <a:pt x="64" y="120"/>
                </a:moveTo>
                <a:cubicBezTo>
                  <a:pt x="112" y="120"/>
                  <a:pt x="112" y="120"/>
                  <a:pt x="112" y="120"/>
                </a:cubicBezTo>
                <a:cubicBezTo>
                  <a:pt x="116" y="120"/>
                  <a:pt x="120" y="116"/>
                  <a:pt x="120" y="112"/>
                </a:cubicBezTo>
                <a:cubicBezTo>
                  <a:pt x="120" y="104"/>
                  <a:pt x="120" y="104"/>
                  <a:pt x="120" y="104"/>
                </a:cubicBezTo>
                <a:cubicBezTo>
                  <a:pt x="120" y="100"/>
                  <a:pt x="116" y="96"/>
                  <a:pt x="112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0" y="96"/>
                  <a:pt x="56" y="100"/>
                  <a:pt x="56" y="104"/>
                </a:cubicBezTo>
                <a:cubicBezTo>
                  <a:pt x="56" y="112"/>
                  <a:pt x="56" y="112"/>
                  <a:pt x="56" y="112"/>
                </a:cubicBezTo>
                <a:cubicBezTo>
                  <a:pt x="56" y="116"/>
                  <a:pt x="60" y="120"/>
                  <a:pt x="64" y="120"/>
                </a:cubicBezTo>
                <a:close/>
                <a:moveTo>
                  <a:pt x="64" y="104"/>
                </a:moveTo>
                <a:cubicBezTo>
                  <a:pt x="112" y="104"/>
                  <a:pt x="112" y="104"/>
                  <a:pt x="112" y="104"/>
                </a:cubicBezTo>
                <a:cubicBezTo>
                  <a:pt x="112" y="112"/>
                  <a:pt x="112" y="112"/>
                  <a:pt x="112" y="112"/>
                </a:cubicBezTo>
                <a:cubicBezTo>
                  <a:pt x="64" y="112"/>
                  <a:pt x="64" y="112"/>
                  <a:pt x="64" y="112"/>
                </a:cubicBezTo>
                <a:lnTo>
                  <a:pt x="64" y="104"/>
                </a:lnTo>
                <a:close/>
                <a:moveTo>
                  <a:pt x="168" y="48"/>
                </a:moveTo>
                <a:cubicBezTo>
                  <a:pt x="152" y="48"/>
                  <a:pt x="152" y="48"/>
                  <a:pt x="152" y="48"/>
                </a:cubicBezTo>
                <a:cubicBezTo>
                  <a:pt x="152" y="16"/>
                  <a:pt x="152" y="16"/>
                  <a:pt x="152" y="16"/>
                </a:cubicBezTo>
                <a:cubicBezTo>
                  <a:pt x="152" y="12"/>
                  <a:pt x="148" y="8"/>
                  <a:pt x="144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04" y="0"/>
                  <a:pt x="104" y="0"/>
                  <a:pt x="104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28" y="0"/>
                  <a:pt x="24" y="4"/>
                  <a:pt x="24" y="8"/>
                </a:cubicBezTo>
                <a:cubicBezTo>
                  <a:pt x="24" y="48"/>
                  <a:pt x="24" y="48"/>
                  <a:pt x="24" y="48"/>
                </a:cubicBezTo>
                <a:cubicBezTo>
                  <a:pt x="8" y="48"/>
                  <a:pt x="8" y="48"/>
                  <a:pt x="8" y="48"/>
                </a:cubicBezTo>
                <a:cubicBezTo>
                  <a:pt x="4" y="48"/>
                  <a:pt x="0" y="52"/>
                  <a:pt x="0" y="56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76"/>
                  <a:pt x="4" y="80"/>
                  <a:pt x="8" y="80"/>
                </a:cubicBezTo>
                <a:cubicBezTo>
                  <a:pt x="16" y="80"/>
                  <a:pt x="16" y="80"/>
                  <a:pt x="16" y="80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6" y="172"/>
                  <a:pt x="20" y="176"/>
                  <a:pt x="24" y="176"/>
                </a:cubicBezTo>
                <a:cubicBezTo>
                  <a:pt x="152" y="176"/>
                  <a:pt x="152" y="176"/>
                  <a:pt x="152" y="176"/>
                </a:cubicBezTo>
                <a:cubicBezTo>
                  <a:pt x="156" y="176"/>
                  <a:pt x="160" y="172"/>
                  <a:pt x="160" y="168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8" y="80"/>
                  <a:pt x="168" y="80"/>
                  <a:pt x="168" y="80"/>
                </a:cubicBezTo>
                <a:cubicBezTo>
                  <a:pt x="172" y="80"/>
                  <a:pt x="176" y="76"/>
                  <a:pt x="176" y="72"/>
                </a:cubicBezTo>
                <a:cubicBezTo>
                  <a:pt x="176" y="56"/>
                  <a:pt x="176" y="56"/>
                  <a:pt x="176" y="56"/>
                </a:cubicBezTo>
                <a:cubicBezTo>
                  <a:pt x="176" y="52"/>
                  <a:pt x="172" y="48"/>
                  <a:pt x="168" y="48"/>
                </a:cubicBezTo>
                <a:close/>
                <a:moveTo>
                  <a:pt x="144" y="16"/>
                </a:moveTo>
                <a:cubicBezTo>
                  <a:pt x="144" y="48"/>
                  <a:pt x="144" y="48"/>
                  <a:pt x="144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24"/>
                  <a:pt x="128" y="24"/>
                  <a:pt x="128" y="24"/>
                </a:cubicBezTo>
                <a:cubicBezTo>
                  <a:pt x="120" y="16"/>
                  <a:pt x="120" y="16"/>
                  <a:pt x="120" y="16"/>
                </a:cubicBezTo>
                <a:lnTo>
                  <a:pt x="144" y="16"/>
                </a:lnTo>
                <a:close/>
                <a:moveTo>
                  <a:pt x="104" y="12"/>
                </a:moveTo>
                <a:cubicBezTo>
                  <a:pt x="116" y="24"/>
                  <a:pt x="116" y="24"/>
                  <a:pt x="116" y="24"/>
                </a:cubicBezTo>
                <a:cubicBezTo>
                  <a:pt x="104" y="24"/>
                  <a:pt x="104" y="24"/>
                  <a:pt x="104" y="24"/>
                </a:cubicBezTo>
                <a:lnTo>
                  <a:pt x="104" y="12"/>
                </a:lnTo>
                <a:close/>
                <a:moveTo>
                  <a:pt x="32" y="8"/>
                </a:moveTo>
                <a:cubicBezTo>
                  <a:pt x="96" y="8"/>
                  <a:pt x="96" y="8"/>
                  <a:pt x="96" y="8"/>
                </a:cubicBezTo>
                <a:cubicBezTo>
                  <a:pt x="96" y="28"/>
                  <a:pt x="96" y="28"/>
                  <a:pt x="96" y="28"/>
                </a:cubicBezTo>
                <a:cubicBezTo>
                  <a:pt x="96" y="30"/>
                  <a:pt x="98" y="32"/>
                  <a:pt x="100" y="32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20" y="48"/>
                  <a:pt x="120" y="48"/>
                  <a:pt x="120" y="48"/>
                </a:cubicBezTo>
                <a:cubicBezTo>
                  <a:pt x="32" y="48"/>
                  <a:pt x="32" y="48"/>
                  <a:pt x="32" y="48"/>
                </a:cubicBezTo>
                <a:lnTo>
                  <a:pt x="32" y="8"/>
                </a:lnTo>
                <a:close/>
                <a:moveTo>
                  <a:pt x="152" y="168"/>
                </a:moveTo>
                <a:cubicBezTo>
                  <a:pt x="24" y="168"/>
                  <a:pt x="24" y="168"/>
                  <a:pt x="24" y="168"/>
                </a:cubicBezTo>
                <a:cubicBezTo>
                  <a:pt x="24" y="80"/>
                  <a:pt x="24" y="80"/>
                  <a:pt x="24" y="80"/>
                </a:cubicBezTo>
                <a:cubicBezTo>
                  <a:pt x="152" y="80"/>
                  <a:pt x="152" y="80"/>
                  <a:pt x="152" y="80"/>
                </a:cubicBezTo>
                <a:lnTo>
                  <a:pt x="152" y="168"/>
                </a:lnTo>
                <a:close/>
                <a:moveTo>
                  <a:pt x="168" y="72"/>
                </a:moveTo>
                <a:cubicBezTo>
                  <a:pt x="8" y="72"/>
                  <a:pt x="8" y="72"/>
                  <a:pt x="8" y="72"/>
                </a:cubicBezTo>
                <a:cubicBezTo>
                  <a:pt x="8" y="56"/>
                  <a:pt x="8" y="56"/>
                  <a:pt x="8" y="56"/>
                </a:cubicBezTo>
                <a:cubicBezTo>
                  <a:pt x="168" y="56"/>
                  <a:pt x="168" y="56"/>
                  <a:pt x="168" y="56"/>
                </a:cubicBezTo>
                <a:lnTo>
                  <a:pt x="168" y="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1" name="Freeform 505"/>
          <p:cNvSpPr>
            <a:spLocks noEditPoints="1"/>
          </p:cNvSpPr>
          <p:nvPr/>
        </p:nvSpPr>
        <p:spPr bwMode="auto">
          <a:xfrm>
            <a:off x="6300141" y="5571207"/>
            <a:ext cx="479785" cy="479785"/>
          </a:xfrm>
          <a:custGeom>
            <a:avLst/>
            <a:gdLst>
              <a:gd name="T0" fmla="*/ 112 w 176"/>
              <a:gd name="T1" fmla="*/ 118 h 174"/>
              <a:gd name="T2" fmla="*/ 120 w 176"/>
              <a:gd name="T3" fmla="*/ 102 h 174"/>
              <a:gd name="T4" fmla="*/ 64 w 176"/>
              <a:gd name="T5" fmla="*/ 94 h 174"/>
              <a:gd name="T6" fmla="*/ 56 w 176"/>
              <a:gd name="T7" fmla="*/ 110 h 174"/>
              <a:gd name="T8" fmla="*/ 64 w 176"/>
              <a:gd name="T9" fmla="*/ 102 h 174"/>
              <a:gd name="T10" fmla="*/ 112 w 176"/>
              <a:gd name="T11" fmla="*/ 110 h 174"/>
              <a:gd name="T12" fmla="*/ 64 w 176"/>
              <a:gd name="T13" fmla="*/ 102 h 174"/>
              <a:gd name="T14" fmla="*/ 152 w 176"/>
              <a:gd name="T15" fmla="*/ 46 h 174"/>
              <a:gd name="T16" fmla="*/ 128 w 176"/>
              <a:gd name="T17" fmla="*/ 17 h 174"/>
              <a:gd name="T18" fmla="*/ 70 w 176"/>
              <a:gd name="T19" fmla="*/ 4 h 174"/>
              <a:gd name="T20" fmla="*/ 28 w 176"/>
              <a:gd name="T21" fmla="*/ 46 h 174"/>
              <a:gd name="T22" fmla="*/ 0 w 176"/>
              <a:gd name="T23" fmla="*/ 54 h 174"/>
              <a:gd name="T24" fmla="*/ 8 w 176"/>
              <a:gd name="T25" fmla="*/ 78 h 174"/>
              <a:gd name="T26" fmla="*/ 16 w 176"/>
              <a:gd name="T27" fmla="*/ 166 h 174"/>
              <a:gd name="T28" fmla="*/ 152 w 176"/>
              <a:gd name="T29" fmla="*/ 174 h 174"/>
              <a:gd name="T30" fmla="*/ 160 w 176"/>
              <a:gd name="T31" fmla="*/ 78 h 174"/>
              <a:gd name="T32" fmla="*/ 176 w 176"/>
              <a:gd name="T33" fmla="*/ 70 h 174"/>
              <a:gd name="T34" fmla="*/ 168 w 176"/>
              <a:gd name="T35" fmla="*/ 46 h 174"/>
              <a:gd name="T36" fmla="*/ 140 w 176"/>
              <a:gd name="T37" fmla="*/ 30 h 174"/>
              <a:gd name="T38" fmla="*/ 143 w 176"/>
              <a:gd name="T39" fmla="*/ 46 h 174"/>
              <a:gd name="T40" fmla="*/ 134 w 176"/>
              <a:gd name="T41" fmla="*/ 40 h 174"/>
              <a:gd name="T42" fmla="*/ 124 w 176"/>
              <a:gd name="T43" fmla="*/ 34 h 174"/>
              <a:gd name="T44" fmla="*/ 115 w 176"/>
              <a:gd name="T45" fmla="*/ 30 h 174"/>
              <a:gd name="T46" fmla="*/ 130 w 176"/>
              <a:gd name="T47" fmla="*/ 24 h 174"/>
              <a:gd name="T48" fmla="*/ 74 w 176"/>
              <a:gd name="T49" fmla="*/ 46 h 174"/>
              <a:gd name="T50" fmla="*/ 127 w 176"/>
              <a:gd name="T51" fmla="*/ 46 h 174"/>
              <a:gd name="T52" fmla="*/ 66 w 176"/>
              <a:gd name="T53" fmla="*/ 11 h 174"/>
              <a:gd name="T54" fmla="*/ 65 w 176"/>
              <a:gd name="T55" fmla="*/ 46 h 174"/>
              <a:gd name="T56" fmla="*/ 46 w 176"/>
              <a:gd name="T57" fmla="*/ 46 h 174"/>
              <a:gd name="T58" fmla="*/ 37 w 176"/>
              <a:gd name="T59" fmla="*/ 46 h 174"/>
              <a:gd name="T60" fmla="*/ 152 w 176"/>
              <a:gd name="T61" fmla="*/ 166 h 174"/>
              <a:gd name="T62" fmla="*/ 24 w 176"/>
              <a:gd name="T63" fmla="*/ 78 h 174"/>
              <a:gd name="T64" fmla="*/ 152 w 176"/>
              <a:gd name="T65" fmla="*/ 166 h 174"/>
              <a:gd name="T66" fmla="*/ 8 w 176"/>
              <a:gd name="T67" fmla="*/ 70 h 174"/>
              <a:gd name="T68" fmla="*/ 168 w 176"/>
              <a:gd name="T69" fmla="*/ 54 h 174"/>
              <a:gd name="T70" fmla="*/ 69 w 176"/>
              <a:gd name="T71" fmla="*/ 22 h 174"/>
              <a:gd name="T72" fmla="*/ 58 w 176"/>
              <a:gd name="T73" fmla="*/ 25 h 174"/>
              <a:gd name="T74" fmla="*/ 69 w 176"/>
              <a:gd name="T75" fmla="*/ 22 h 174"/>
              <a:gd name="T76" fmla="*/ 54 w 176"/>
              <a:gd name="T77" fmla="*/ 32 h 174"/>
              <a:gd name="T78" fmla="*/ 57 w 176"/>
              <a:gd name="T79" fmla="*/ 43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76" h="174">
                <a:moveTo>
                  <a:pt x="64" y="118"/>
                </a:moveTo>
                <a:cubicBezTo>
                  <a:pt x="112" y="118"/>
                  <a:pt x="112" y="118"/>
                  <a:pt x="112" y="118"/>
                </a:cubicBezTo>
                <a:cubicBezTo>
                  <a:pt x="116" y="118"/>
                  <a:pt x="120" y="114"/>
                  <a:pt x="120" y="110"/>
                </a:cubicBezTo>
                <a:cubicBezTo>
                  <a:pt x="120" y="102"/>
                  <a:pt x="120" y="102"/>
                  <a:pt x="120" y="102"/>
                </a:cubicBezTo>
                <a:cubicBezTo>
                  <a:pt x="120" y="98"/>
                  <a:pt x="116" y="94"/>
                  <a:pt x="112" y="94"/>
                </a:cubicBezTo>
                <a:cubicBezTo>
                  <a:pt x="64" y="94"/>
                  <a:pt x="64" y="94"/>
                  <a:pt x="64" y="94"/>
                </a:cubicBezTo>
                <a:cubicBezTo>
                  <a:pt x="60" y="94"/>
                  <a:pt x="56" y="98"/>
                  <a:pt x="56" y="102"/>
                </a:cubicBezTo>
                <a:cubicBezTo>
                  <a:pt x="56" y="110"/>
                  <a:pt x="56" y="110"/>
                  <a:pt x="56" y="110"/>
                </a:cubicBezTo>
                <a:cubicBezTo>
                  <a:pt x="56" y="114"/>
                  <a:pt x="60" y="118"/>
                  <a:pt x="64" y="118"/>
                </a:cubicBezTo>
                <a:close/>
                <a:moveTo>
                  <a:pt x="64" y="102"/>
                </a:moveTo>
                <a:cubicBezTo>
                  <a:pt x="112" y="102"/>
                  <a:pt x="112" y="102"/>
                  <a:pt x="112" y="102"/>
                </a:cubicBezTo>
                <a:cubicBezTo>
                  <a:pt x="112" y="110"/>
                  <a:pt x="112" y="110"/>
                  <a:pt x="112" y="110"/>
                </a:cubicBezTo>
                <a:cubicBezTo>
                  <a:pt x="64" y="110"/>
                  <a:pt x="64" y="110"/>
                  <a:pt x="64" y="110"/>
                </a:cubicBezTo>
                <a:lnTo>
                  <a:pt x="64" y="102"/>
                </a:lnTo>
                <a:close/>
                <a:moveTo>
                  <a:pt x="168" y="46"/>
                </a:moveTo>
                <a:cubicBezTo>
                  <a:pt x="152" y="46"/>
                  <a:pt x="152" y="46"/>
                  <a:pt x="152" y="46"/>
                </a:cubicBezTo>
                <a:cubicBezTo>
                  <a:pt x="147" y="28"/>
                  <a:pt x="147" y="28"/>
                  <a:pt x="147" y="28"/>
                </a:cubicBezTo>
                <a:cubicBezTo>
                  <a:pt x="145" y="19"/>
                  <a:pt x="136" y="14"/>
                  <a:pt x="128" y="17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70" y="4"/>
                  <a:pt x="70" y="4"/>
                  <a:pt x="70" y="4"/>
                </a:cubicBezTo>
                <a:cubicBezTo>
                  <a:pt x="63" y="0"/>
                  <a:pt x="53" y="2"/>
                  <a:pt x="49" y="10"/>
                </a:cubicBezTo>
                <a:cubicBezTo>
                  <a:pt x="28" y="46"/>
                  <a:pt x="28" y="46"/>
                  <a:pt x="28" y="46"/>
                </a:cubicBezTo>
                <a:cubicBezTo>
                  <a:pt x="8" y="46"/>
                  <a:pt x="8" y="46"/>
                  <a:pt x="8" y="46"/>
                </a:cubicBezTo>
                <a:cubicBezTo>
                  <a:pt x="4" y="46"/>
                  <a:pt x="0" y="50"/>
                  <a:pt x="0" y="54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4"/>
                  <a:pt x="4" y="78"/>
                  <a:pt x="8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16" y="166"/>
                  <a:pt x="16" y="166"/>
                  <a:pt x="16" y="166"/>
                </a:cubicBezTo>
                <a:cubicBezTo>
                  <a:pt x="16" y="170"/>
                  <a:pt x="20" y="174"/>
                  <a:pt x="24" y="174"/>
                </a:cubicBezTo>
                <a:cubicBezTo>
                  <a:pt x="152" y="174"/>
                  <a:pt x="152" y="174"/>
                  <a:pt x="152" y="174"/>
                </a:cubicBezTo>
                <a:cubicBezTo>
                  <a:pt x="156" y="174"/>
                  <a:pt x="160" y="170"/>
                  <a:pt x="160" y="166"/>
                </a:cubicBezTo>
                <a:cubicBezTo>
                  <a:pt x="160" y="78"/>
                  <a:pt x="160" y="78"/>
                  <a:pt x="160" y="78"/>
                </a:cubicBezTo>
                <a:cubicBezTo>
                  <a:pt x="168" y="78"/>
                  <a:pt x="168" y="78"/>
                  <a:pt x="168" y="78"/>
                </a:cubicBezTo>
                <a:cubicBezTo>
                  <a:pt x="172" y="78"/>
                  <a:pt x="176" y="74"/>
                  <a:pt x="176" y="70"/>
                </a:cubicBezTo>
                <a:cubicBezTo>
                  <a:pt x="176" y="54"/>
                  <a:pt x="176" y="54"/>
                  <a:pt x="176" y="54"/>
                </a:cubicBezTo>
                <a:cubicBezTo>
                  <a:pt x="176" y="50"/>
                  <a:pt x="172" y="46"/>
                  <a:pt x="168" y="46"/>
                </a:cubicBezTo>
                <a:close/>
                <a:moveTo>
                  <a:pt x="130" y="24"/>
                </a:moveTo>
                <a:cubicBezTo>
                  <a:pt x="134" y="23"/>
                  <a:pt x="138" y="26"/>
                  <a:pt x="140" y="30"/>
                </a:cubicBezTo>
                <a:cubicBezTo>
                  <a:pt x="144" y="46"/>
                  <a:pt x="144" y="46"/>
                  <a:pt x="144" y="46"/>
                </a:cubicBezTo>
                <a:cubicBezTo>
                  <a:pt x="143" y="46"/>
                  <a:pt x="143" y="46"/>
                  <a:pt x="143" y="46"/>
                </a:cubicBezTo>
                <a:cubicBezTo>
                  <a:pt x="133" y="40"/>
                  <a:pt x="133" y="40"/>
                  <a:pt x="133" y="40"/>
                </a:cubicBezTo>
                <a:cubicBezTo>
                  <a:pt x="134" y="40"/>
                  <a:pt x="134" y="40"/>
                  <a:pt x="134" y="40"/>
                </a:cubicBezTo>
                <a:cubicBezTo>
                  <a:pt x="132" y="32"/>
                  <a:pt x="132" y="32"/>
                  <a:pt x="132" y="32"/>
                </a:cubicBezTo>
                <a:cubicBezTo>
                  <a:pt x="124" y="34"/>
                  <a:pt x="124" y="34"/>
                  <a:pt x="124" y="34"/>
                </a:cubicBezTo>
                <a:cubicBezTo>
                  <a:pt x="124" y="35"/>
                  <a:pt x="124" y="35"/>
                  <a:pt x="124" y="35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4" y="28"/>
                  <a:pt x="114" y="28"/>
                  <a:pt x="114" y="28"/>
                </a:cubicBezTo>
                <a:lnTo>
                  <a:pt x="130" y="24"/>
                </a:lnTo>
                <a:close/>
                <a:moveTo>
                  <a:pt x="127" y="46"/>
                </a:moveTo>
                <a:cubicBezTo>
                  <a:pt x="74" y="46"/>
                  <a:pt x="74" y="46"/>
                  <a:pt x="74" y="46"/>
                </a:cubicBezTo>
                <a:cubicBezTo>
                  <a:pt x="87" y="23"/>
                  <a:pt x="87" y="23"/>
                  <a:pt x="87" y="23"/>
                </a:cubicBezTo>
                <a:lnTo>
                  <a:pt x="127" y="46"/>
                </a:lnTo>
                <a:close/>
                <a:moveTo>
                  <a:pt x="56" y="14"/>
                </a:moveTo>
                <a:cubicBezTo>
                  <a:pt x="58" y="10"/>
                  <a:pt x="63" y="9"/>
                  <a:pt x="66" y="11"/>
                </a:cubicBezTo>
                <a:cubicBezTo>
                  <a:pt x="80" y="19"/>
                  <a:pt x="80" y="19"/>
                  <a:pt x="80" y="19"/>
                </a:cubicBezTo>
                <a:cubicBezTo>
                  <a:pt x="65" y="46"/>
                  <a:pt x="65" y="46"/>
                  <a:pt x="65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46" y="46"/>
                  <a:pt x="46" y="46"/>
                  <a:pt x="46" y="46"/>
                </a:cubicBezTo>
                <a:cubicBezTo>
                  <a:pt x="37" y="46"/>
                  <a:pt x="37" y="46"/>
                  <a:pt x="37" y="46"/>
                </a:cubicBezTo>
                <a:lnTo>
                  <a:pt x="56" y="14"/>
                </a:lnTo>
                <a:close/>
                <a:moveTo>
                  <a:pt x="152" y="166"/>
                </a:moveTo>
                <a:cubicBezTo>
                  <a:pt x="24" y="166"/>
                  <a:pt x="24" y="166"/>
                  <a:pt x="24" y="166"/>
                </a:cubicBezTo>
                <a:cubicBezTo>
                  <a:pt x="24" y="78"/>
                  <a:pt x="24" y="78"/>
                  <a:pt x="24" y="78"/>
                </a:cubicBezTo>
                <a:cubicBezTo>
                  <a:pt x="152" y="78"/>
                  <a:pt x="152" y="78"/>
                  <a:pt x="152" y="78"/>
                </a:cubicBezTo>
                <a:lnTo>
                  <a:pt x="152" y="166"/>
                </a:lnTo>
                <a:close/>
                <a:moveTo>
                  <a:pt x="168" y="70"/>
                </a:moveTo>
                <a:cubicBezTo>
                  <a:pt x="8" y="70"/>
                  <a:pt x="8" y="70"/>
                  <a:pt x="8" y="70"/>
                </a:cubicBezTo>
                <a:cubicBezTo>
                  <a:pt x="8" y="54"/>
                  <a:pt x="8" y="54"/>
                  <a:pt x="8" y="54"/>
                </a:cubicBezTo>
                <a:cubicBezTo>
                  <a:pt x="168" y="54"/>
                  <a:pt x="168" y="54"/>
                  <a:pt x="168" y="54"/>
                </a:cubicBezTo>
                <a:lnTo>
                  <a:pt x="168" y="70"/>
                </a:lnTo>
                <a:close/>
                <a:moveTo>
                  <a:pt x="69" y="22"/>
                </a:moveTo>
                <a:cubicBezTo>
                  <a:pt x="62" y="18"/>
                  <a:pt x="62" y="18"/>
                  <a:pt x="62" y="18"/>
                </a:cubicBezTo>
                <a:cubicBezTo>
                  <a:pt x="58" y="25"/>
                  <a:pt x="58" y="25"/>
                  <a:pt x="58" y="25"/>
                </a:cubicBezTo>
                <a:cubicBezTo>
                  <a:pt x="65" y="29"/>
                  <a:pt x="65" y="29"/>
                  <a:pt x="65" y="29"/>
                </a:cubicBezTo>
                <a:lnTo>
                  <a:pt x="69" y="22"/>
                </a:lnTo>
                <a:close/>
                <a:moveTo>
                  <a:pt x="61" y="36"/>
                </a:moveTo>
                <a:cubicBezTo>
                  <a:pt x="54" y="32"/>
                  <a:pt x="54" y="32"/>
                  <a:pt x="54" y="32"/>
                </a:cubicBezTo>
                <a:cubicBezTo>
                  <a:pt x="50" y="39"/>
                  <a:pt x="50" y="39"/>
                  <a:pt x="50" y="39"/>
                </a:cubicBezTo>
                <a:cubicBezTo>
                  <a:pt x="57" y="43"/>
                  <a:pt x="57" y="43"/>
                  <a:pt x="57" y="43"/>
                </a:cubicBezTo>
                <a:lnTo>
                  <a:pt x="61" y="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2" name="Freeform 506"/>
          <p:cNvSpPr>
            <a:spLocks noEditPoints="1"/>
          </p:cNvSpPr>
          <p:nvPr/>
        </p:nvSpPr>
        <p:spPr bwMode="auto">
          <a:xfrm>
            <a:off x="7274625" y="5557860"/>
            <a:ext cx="492416" cy="492416"/>
          </a:xfrm>
          <a:custGeom>
            <a:avLst/>
            <a:gdLst>
              <a:gd name="T0" fmla="*/ 175 w 176"/>
              <a:gd name="T1" fmla="*/ 169 h 176"/>
              <a:gd name="T2" fmla="*/ 132 w 176"/>
              <a:gd name="T3" fmla="*/ 127 h 176"/>
              <a:gd name="T4" fmla="*/ 152 w 176"/>
              <a:gd name="T5" fmla="*/ 76 h 176"/>
              <a:gd name="T6" fmla="*/ 76 w 176"/>
              <a:gd name="T7" fmla="*/ 0 h 176"/>
              <a:gd name="T8" fmla="*/ 0 w 176"/>
              <a:gd name="T9" fmla="*/ 76 h 176"/>
              <a:gd name="T10" fmla="*/ 76 w 176"/>
              <a:gd name="T11" fmla="*/ 152 h 176"/>
              <a:gd name="T12" fmla="*/ 127 w 176"/>
              <a:gd name="T13" fmla="*/ 132 h 176"/>
              <a:gd name="T14" fmla="*/ 169 w 176"/>
              <a:gd name="T15" fmla="*/ 175 h 176"/>
              <a:gd name="T16" fmla="*/ 172 w 176"/>
              <a:gd name="T17" fmla="*/ 176 h 176"/>
              <a:gd name="T18" fmla="*/ 176 w 176"/>
              <a:gd name="T19" fmla="*/ 172 h 176"/>
              <a:gd name="T20" fmla="*/ 175 w 176"/>
              <a:gd name="T21" fmla="*/ 169 h 176"/>
              <a:gd name="T22" fmla="*/ 76 w 176"/>
              <a:gd name="T23" fmla="*/ 144 h 176"/>
              <a:gd name="T24" fmla="*/ 8 w 176"/>
              <a:gd name="T25" fmla="*/ 76 h 176"/>
              <a:gd name="T26" fmla="*/ 76 w 176"/>
              <a:gd name="T27" fmla="*/ 8 h 176"/>
              <a:gd name="T28" fmla="*/ 144 w 176"/>
              <a:gd name="T29" fmla="*/ 76 h 176"/>
              <a:gd name="T30" fmla="*/ 76 w 176"/>
              <a:gd name="T31" fmla="*/ 14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76" h="176">
                <a:moveTo>
                  <a:pt x="175" y="169"/>
                </a:moveTo>
                <a:cubicBezTo>
                  <a:pt x="132" y="127"/>
                  <a:pt x="132" y="127"/>
                  <a:pt x="132" y="127"/>
                </a:cubicBezTo>
                <a:cubicBezTo>
                  <a:pt x="145" y="113"/>
                  <a:pt x="152" y="96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6" y="152"/>
                  <a:pt x="113" y="145"/>
                  <a:pt x="127" y="132"/>
                </a:cubicBezTo>
                <a:cubicBezTo>
                  <a:pt x="169" y="175"/>
                  <a:pt x="169" y="175"/>
                  <a:pt x="169" y="175"/>
                </a:cubicBezTo>
                <a:cubicBezTo>
                  <a:pt x="170" y="176"/>
                  <a:pt x="171" y="176"/>
                  <a:pt x="172" y="176"/>
                </a:cubicBezTo>
                <a:cubicBezTo>
                  <a:pt x="174" y="176"/>
                  <a:pt x="176" y="174"/>
                  <a:pt x="176" y="172"/>
                </a:cubicBezTo>
                <a:cubicBezTo>
                  <a:pt x="176" y="171"/>
                  <a:pt x="176" y="170"/>
                  <a:pt x="175" y="169"/>
                </a:cubicBezTo>
                <a:close/>
                <a:moveTo>
                  <a:pt x="76" y="144"/>
                </a:moveTo>
                <a:cubicBezTo>
                  <a:pt x="38" y="144"/>
                  <a:pt x="8" y="114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4" y="8"/>
                  <a:pt x="144" y="38"/>
                  <a:pt x="144" y="76"/>
                </a:cubicBezTo>
                <a:cubicBezTo>
                  <a:pt x="144" y="114"/>
                  <a:pt x="114" y="144"/>
                  <a:pt x="76" y="1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3" name="Freeform 507"/>
          <p:cNvSpPr>
            <a:spLocks noEditPoints="1"/>
          </p:cNvSpPr>
          <p:nvPr/>
        </p:nvSpPr>
        <p:spPr bwMode="auto">
          <a:xfrm>
            <a:off x="8262461" y="5557860"/>
            <a:ext cx="492416" cy="492416"/>
          </a:xfrm>
          <a:custGeom>
            <a:avLst/>
            <a:gdLst>
              <a:gd name="T0" fmla="*/ 112 w 176"/>
              <a:gd name="T1" fmla="*/ 72 h 176"/>
              <a:gd name="T2" fmla="*/ 80 w 176"/>
              <a:gd name="T3" fmla="*/ 72 h 176"/>
              <a:gd name="T4" fmla="*/ 80 w 176"/>
              <a:gd name="T5" fmla="*/ 40 h 176"/>
              <a:gd name="T6" fmla="*/ 76 w 176"/>
              <a:gd name="T7" fmla="*/ 36 h 176"/>
              <a:gd name="T8" fmla="*/ 72 w 176"/>
              <a:gd name="T9" fmla="*/ 40 h 176"/>
              <a:gd name="T10" fmla="*/ 72 w 176"/>
              <a:gd name="T11" fmla="*/ 72 h 176"/>
              <a:gd name="T12" fmla="*/ 40 w 176"/>
              <a:gd name="T13" fmla="*/ 72 h 176"/>
              <a:gd name="T14" fmla="*/ 36 w 176"/>
              <a:gd name="T15" fmla="*/ 76 h 176"/>
              <a:gd name="T16" fmla="*/ 40 w 176"/>
              <a:gd name="T17" fmla="*/ 80 h 176"/>
              <a:gd name="T18" fmla="*/ 72 w 176"/>
              <a:gd name="T19" fmla="*/ 80 h 176"/>
              <a:gd name="T20" fmla="*/ 72 w 176"/>
              <a:gd name="T21" fmla="*/ 112 h 176"/>
              <a:gd name="T22" fmla="*/ 76 w 176"/>
              <a:gd name="T23" fmla="*/ 116 h 176"/>
              <a:gd name="T24" fmla="*/ 80 w 176"/>
              <a:gd name="T25" fmla="*/ 112 h 176"/>
              <a:gd name="T26" fmla="*/ 80 w 176"/>
              <a:gd name="T27" fmla="*/ 80 h 176"/>
              <a:gd name="T28" fmla="*/ 112 w 176"/>
              <a:gd name="T29" fmla="*/ 80 h 176"/>
              <a:gd name="T30" fmla="*/ 116 w 176"/>
              <a:gd name="T31" fmla="*/ 76 h 176"/>
              <a:gd name="T32" fmla="*/ 112 w 176"/>
              <a:gd name="T33" fmla="*/ 72 h 176"/>
              <a:gd name="T34" fmla="*/ 175 w 176"/>
              <a:gd name="T35" fmla="*/ 169 h 176"/>
              <a:gd name="T36" fmla="*/ 132 w 176"/>
              <a:gd name="T37" fmla="*/ 127 h 176"/>
              <a:gd name="T38" fmla="*/ 152 w 176"/>
              <a:gd name="T39" fmla="*/ 76 h 176"/>
              <a:gd name="T40" fmla="*/ 76 w 176"/>
              <a:gd name="T41" fmla="*/ 0 h 176"/>
              <a:gd name="T42" fmla="*/ 0 w 176"/>
              <a:gd name="T43" fmla="*/ 76 h 176"/>
              <a:gd name="T44" fmla="*/ 76 w 176"/>
              <a:gd name="T45" fmla="*/ 152 h 176"/>
              <a:gd name="T46" fmla="*/ 127 w 176"/>
              <a:gd name="T47" fmla="*/ 132 h 176"/>
              <a:gd name="T48" fmla="*/ 169 w 176"/>
              <a:gd name="T49" fmla="*/ 175 h 176"/>
              <a:gd name="T50" fmla="*/ 172 w 176"/>
              <a:gd name="T51" fmla="*/ 176 h 176"/>
              <a:gd name="T52" fmla="*/ 176 w 176"/>
              <a:gd name="T53" fmla="*/ 172 h 176"/>
              <a:gd name="T54" fmla="*/ 175 w 176"/>
              <a:gd name="T55" fmla="*/ 169 h 176"/>
              <a:gd name="T56" fmla="*/ 76 w 176"/>
              <a:gd name="T57" fmla="*/ 144 h 176"/>
              <a:gd name="T58" fmla="*/ 8 w 176"/>
              <a:gd name="T59" fmla="*/ 76 h 176"/>
              <a:gd name="T60" fmla="*/ 76 w 176"/>
              <a:gd name="T61" fmla="*/ 8 h 176"/>
              <a:gd name="T62" fmla="*/ 144 w 176"/>
              <a:gd name="T63" fmla="*/ 76 h 176"/>
              <a:gd name="T64" fmla="*/ 76 w 176"/>
              <a:gd name="T65" fmla="*/ 14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6" h="176">
                <a:moveTo>
                  <a:pt x="112" y="72"/>
                </a:moveTo>
                <a:cubicBezTo>
                  <a:pt x="80" y="72"/>
                  <a:pt x="80" y="72"/>
                  <a:pt x="80" y="72"/>
                </a:cubicBezTo>
                <a:cubicBezTo>
                  <a:pt x="80" y="40"/>
                  <a:pt x="80" y="40"/>
                  <a:pt x="80" y="40"/>
                </a:cubicBezTo>
                <a:cubicBezTo>
                  <a:pt x="80" y="38"/>
                  <a:pt x="78" y="36"/>
                  <a:pt x="76" y="36"/>
                </a:cubicBezTo>
                <a:cubicBezTo>
                  <a:pt x="74" y="36"/>
                  <a:pt x="72" y="38"/>
                  <a:pt x="72" y="40"/>
                </a:cubicBezTo>
                <a:cubicBezTo>
                  <a:pt x="72" y="72"/>
                  <a:pt x="72" y="72"/>
                  <a:pt x="72" y="72"/>
                </a:cubicBezTo>
                <a:cubicBezTo>
                  <a:pt x="40" y="72"/>
                  <a:pt x="40" y="72"/>
                  <a:pt x="40" y="72"/>
                </a:cubicBezTo>
                <a:cubicBezTo>
                  <a:pt x="38" y="72"/>
                  <a:pt x="36" y="74"/>
                  <a:pt x="36" y="76"/>
                </a:cubicBezTo>
                <a:cubicBezTo>
                  <a:pt x="36" y="78"/>
                  <a:pt x="38" y="80"/>
                  <a:pt x="40" y="80"/>
                </a:cubicBezTo>
                <a:cubicBezTo>
                  <a:pt x="72" y="80"/>
                  <a:pt x="72" y="80"/>
                  <a:pt x="72" y="80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14"/>
                  <a:pt x="74" y="116"/>
                  <a:pt x="76" y="116"/>
                </a:cubicBezTo>
                <a:cubicBezTo>
                  <a:pt x="78" y="116"/>
                  <a:pt x="80" y="114"/>
                  <a:pt x="80" y="112"/>
                </a:cubicBezTo>
                <a:cubicBezTo>
                  <a:pt x="80" y="80"/>
                  <a:pt x="80" y="80"/>
                  <a:pt x="80" y="80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4" y="80"/>
                  <a:pt x="116" y="78"/>
                  <a:pt x="116" y="76"/>
                </a:cubicBezTo>
                <a:cubicBezTo>
                  <a:pt x="116" y="74"/>
                  <a:pt x="114" y="72"/>
                  <a:pt x="112" y="72"/>
                </a:cubicBezTo>
                <a:close/>
                <a:moveTo>
                  <a:pt x="175" y="169"/>
                </a:moveTo>
                <a:cubicBezTo>
                  <a:pt x="132" y="127"/>
                  <a:pt x="132" y="127"/>
                  <a:pt x="132" y="127"/>
                </a:cubicBezTo>
                <a:cubicBezTo>
                  <a:pt x="145" y="113"/>
                  <a:pt x="152" y="96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6" y="152"/>
                  <a:pt x="113" y="145"/>
                  <a:pt x="127" y="132"/>
                </a:cubicBezTo>
                <a:cubicBezTo>
                  <a:pt x="169" y="175"/>
                  <a:pt x="169" y="175"/>
                  <a:pt x="169" y="175"/>
                </a:cubicBezTo>
                <a:cubicBezTo>
                  <a:pt x="170" y="176"/>
                  <a:pt x="171" y="176"/>
                  <a:pt x="172" y="176"/>
                </a:cubicBezTo>
                <a:cubicBezTo>
                  <a:pt x="174" y="176"/>
                  <a:pt x="176" y="174"/>
                  <a:pt x="176" y="172"/>
                </a:cubicBezTo>
                <a:cubicBezTo>
                  <a:pt x="176" y="171"/>
                  <a:pt x="176" y="170"/>
                  <a:pt x="175" y="169"/>
                </a:cubicBezTo>
                <a:close/>
                <a:moveTo>
                  <a:pt x="76" y="144"/>
                </a:moveTo>
                <a:cubicBezTo>
                  <a:pt x="38" y="144"/>
                  <a:pt x="8" y="114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4" y="8"/>
                  <a:pt x="144" y="38"/>
                  <a:pt x="144" y="76"/>
                </a:cubicBezTo>
                <a:cubicBezTo>
                  <a:pt x="144" y="114"/>
                  <a:pt x="114" y="144"/>
                  <a:pt x="76" y="1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" name="Freeform 508"/>
          <p:cNvSpPr>
            <a:spLocks noEditPoints="1"/>
          </p:cNvSpPr>
          <p:nvPr/>
        </p:nvSpPr>
        <p:spPr bwMode="auto">
          <a:xfrm>
            <a:off x="9250298" y="5557860"/>
            <a:ext cx="479785" cy="492416"/>
          </a:xfrm>
          <a:custGeom>
            <a:avLst/>
            <a:gdLst>
              <a:gd name="T0" fmla="*/ 112 w 176"/>
              <a:gd name="T1" fmla="*/ 72 h 176"/>
              <a:gd name="T2" fmla="*/ 40 w 176"/>
              <a:gd name="T3" fmla="*/ 72 h 176"/>
              <a:gd name="T4" fmla="*/ 36 w 176"/>
              <a:gd name="T5" fmla="*/ 76 h 176"/>
              <a:gd name="T6" fmla="*/ 40 w 176"/>
              <a:gd name="T7" fmla="*/ 80 h 176"/>
              <a:gd name="T8" fmla="*/ 112 w 176"/>
              <a:gd name="T9" fmla="*/ 80 h 176"/>
              <a:gd name="T10" fmla="*/ 116 w 176"/>
              <a:gd name="T11" fmla="*/ 76 h 176"/>
              <a:gd name="T12" fmla="*/ 112 w 176"/>
              <a:gd name="T13" fmla="*/ 72 h 176"/>
              <a:gd name="T14" fmla="*/ 175 w 176"/>
              <a:gd name="T15" fmla="*/ 169 h 176"/>
              <a:gd name="T16" fmla="*/ 132 w 176"/>
              <a:gd name="T17" fmla="*/ 127 h 176"/>
              <a:gd name="T18" fmla="*/ 152 w 176"/>
              <a:gd name="T19" fmla="*/ 76 h 176"/>
              <a:gd name="T20" fmla="*/ 76 w 176"/>
              <a:gd name="T21" fmla="*/ 0 h 176"/>
              <a:gd name="T22" fmla="*/ 0 w 176"/>
              <a:gd name="T23" fmla="*/ 76 h 176"/>
              <a:gd name="T24" fmla="*/ 76 w 176"/>
              <a:gd name="T25" fmla="*/ 152 h 176"/>
              <a:gd name="T26" fmla="*/ 127 w 176"/>
              <a:gd name="T27" fmla="*/ 132 h 176"/>
              <a:gd name="T28" fmla="*/ 169 w 176"/>
              <a:gd name="T29" fmla="*/ 175 h 176"/>
              <a:gd name="T30" fmla="*/ 172 w 176"/>
              <a:gd name="T31" fmla="*/ 176 h 176"/>
              <a:gd name="T32" fmla="*/ 176 w 176"/>
              <a:gd name="T33" fmla="*/ 172 h 176"/>
              <a:gd name="T34" fmla="*/ 175 w 176"/>
              <a:gd name="T35" fmla="*/ 169 h 176"/>
              <a:gd name="T36" fmla="*/ 76 w 176"/>
              <a:gd name="T37" fmla="*/ 144 h 176"/>
              <a:gd name="T38" fmla="*/ 8 w 176"/>
              <a:gd name="T39" fmla="*/ 76 h 176"/>
              <a:gd name="T40" fmla="*/ 76 w 176"/>
              <a:gd name="T41" fmla="*/ 8 h 176"/>
              <a:gd name="T42" fmla="*/ 144 w 176"/>
              <a:gd name="T43" fmla="*/ 76 h 176"/>
              <a:gd name="T44" fmla="*/ 76 w 176"/>
              <a:gd name="T45" fmla="*/ 14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76" h="176">
                <a:moveTo>
                  <a:pt x="112" y="72"/>
                </a:moveTo>
                <a:cubicBezTo>
                  <a:pt x="40" y="72"/>
                  <a:pt x="40" y="72"/>
                  <a:pt x="40" y="72"/>
                </a:cubicBezTo>
                <a:cubicBezTo>
                  <a:pt x="38" y="72"/>
                  <a:pt x="36" y="74"/>
                  <a:pt x="36" y="76"/>
                </a:cubicBezTo>
                <a:cubicBezTo>
                  <a:pt x="36" y="78"/>
                  <a:pt x="38" y="80"/>
                  <a:pt x="40" y="80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4" y="80"/>
                  <a:pt x="116" y="78"/>
                  <a:pt x="116" y="76"/>
                </a:cubicBezTo>
                <a:cubicBezTo>
                  <a:pt x="116" y="74"/>
                  <a:pt x="114" y="72"/>
                  <a:pt x="112" y="72"/>
                </a:cubicBezTo>
                <a:close/>
                <a:moveTo>
                  <a:pt x="175" y="169"/>
                </a:moveTo>
                <a:cubicBezTo>
                  <a:pt x="132" y="127"/>
                  <a:pt x="132" y="127"/>
                  <a:pt x="132" y="127"/>
                </a:cubicBezTo>
                <a:cubicBezTo>
                  <a:pt x="145" y="113"/>
                  <a:pt x="152" y="96"/>
                  <a:pt x="152" y="76"/>
                </a:cubicBezTo>
                <a:cubicBezTo>
                  <a:pt x="152" y="34"/>
                  <a:pt x="118" y="0"/>
                  <a:pt x="76" y="0"/>
                </a:cubicBezTo>
                <a:cubicBezTo>
                  <a:pt x="34" y="0"/>
                  <a:pt x="0" y="34"/>
                  <a:pt x="0" y="76"/>
                </a:cubicBezTo>
                <a:cubicBezTo>
                  <a:pt x="0" y="118"/>
                  <a:pt x="34" y="152"/>
                  <a:pt x="76" y="152"/>
                </a:cubicBezTo>
                <a:cubicBezTo>
                  <a:pt x="96" y="152"/>
                  <a:pt x="113" y="145"/>
                  <a:pt x="127" y="132"/>
                </a:cubicBezTo>
                <a:cubicBezTo>
                  <a:pt x="169" y="175"/>
                  <a:pt x="169" y="175"/>
                  <a:pt x="169" y="175"/>
                </a:cubicBezTo>
                <a:cubicBezTo>
                  <a:pt x="170" y="176"/>
                  <a:pt x="171" y="176"/>
                  <a:pt x="172" y="176"/>
                </a:cubicBezTo>
                <a:cubicBezTo>
                  <a:pt x="174" y="176"/>
                  <a:pt x="176" y="174"/>
                  <a:pt x="176" y="172"/>
                </a:cubicBezTo>
                <a:cubicBezTo>
                  <a:pt x="176" y="171"/>
                  <a:pt x="176" y="170"/>
                  <a:pt x="175" y="169"/>
                </a:cubicBezTo>
                <a:close/>
                <a:moveTo>
                  <a:pt x="76" y="144"/>
                </a:moveTo>
                <a:cubicBezTo>
                  <a:pt x="38" y="144"/>
                  <a:pt x="8" y="114"/>
                  <a:pt x="8" y="76"/>
                </a:cubicBezTo>
                <a:cubicBezTo>
                  <a:pt x="8" y="38"/>
                  <a:pt x="38" y="8"/>
                  <a:pt x="76" y="8"/>
                </a:cubicBezTo>
                <a:cubicBezTo>
                  <a:pt x="114" y="8"/>
                  <a:pt x="144" y="38"/>
                  <a:pt x="144" y="76"/>
                </a:cubicBezTo>
                <a:cubicBezTo>
                  <a:pt x="144" y="114"/>
                  <a:pt x="114" y="144"/>
                  <a:pt x="76" y="1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5" name="Freeform 509"/>
          <p:cNvSpPr>
            <a:spLocks noEditPoints="1"/>
          </p:cNvSpPr>
          <p:nvPr/>
        </p:nvSpPr>
        <p:spPr bwMode="auto">
          <a:xfrm>
            <a:off x="10251491" y="5557860"/>
            <a:ext cx="441910" cy="492416"/>
          </a:xfrm>
          <a:custGeom>
            <a:avLst/>
            <a:gdLst>
              <a:gd name="T0" fmla="*/ 80 w 160"/>
              <a:gd name="T1" fmla="*/ 0 h 176"/>
              <a:gd name="T2" fmla="*/ 0 w 160"/>
              <a:gd name="T3" fmla="*/ 24 h 176"/>
              <a:gd name="T4" fmla="*/ 64 w 160"/>
              <a:gd name="T5" fmla="*/ 120 h 176"/>
              <a:gd name="T6" fmla="*/ 64 w 160"/>
              <a:gd name="T7" fmla="*/ 124 h 176"/>
              <a:gd name="T8" fmla="*/ 64 w 160"/>
              <a:gd name="T9" fmla="*/ 124 h 176"/>
              <a:gd name="T10" fmla="*/ 64 w 160"/>
              <a:gd name="T11" fmla="*/ 124 h 176"/>
              <a:gd name="T12" fmla="*/ 64 w 160"/>
              <a:gd name="T13" fmla="*/ 140 h 176"/>
              <a:gd name="T14" fmla="*/ 64 w 160"/>
              <a:gd name="T15" fmla="*/ 140 h 176"/>
              <a:gd name="T16" fmla="*/ 64 w 160"/>
              <a:gd name="T17" fmla="*/ 140 h 176"/>
              <a:gd name="T18" fmla="*/ 80 w 160"/>
              <a:gd name="T19" fmla="*/ 176 h 176"/>
              <a:gd name="T20" fmla="*/ 96 w 160"/>
              <a:gd name="T21" fmla="*/ 120 h 176"/>
              <a:gd name="T22" fmla="*/ 160 w 160"/>
              <a:gd name="T23" fmla="*/ 24 h 176"/>
              <a:gd name="T24" fmla="*/ 80 w 160"/>
              <a:gd name="T25" fmla="*/ 0 h 176"/>
              <a:gd name="T26" fmla="*/ 121 w 160"/>
              <a:gd name="T27" fmla="*/ 71 h 176"/>
              <a:gd name="T28" fmla="*/ 88 w 160"/>
              <a:gd name="T29" fmla="*/ 120 h 176"/>
              <a:gd name="T30" fmla="*/ 86 w 160"/>
              <a:gd name="T31" fmla="*/ 164 h 176"/>
              <a:gd name="T32" fmla="*/ 80 w 160"/>
              <a:gd name="T33" fmla="*/ 168 h 176"/>
              <a:gd name="T34" fmla="*/ 74 w 160"/>
              <a:gd name="T35" fmla="*/ 164 h 176"/>
              <a:gd name="T36" fmla="*/ 72 w 160"/>
              <a:gd name="T37" fmla="*/ 144 h 176"/>
              <a:gd name="T38" fmla="*/ 76 w 160"/>
              <a:gd name="T39" fmla="*/ 144 h 176"/>
              <a:gd name="T40" fmla="*/ 80 w 160"/>
              <a:gd name="T41" fmla="*/ 140 h 176"/>
              <a:gd name="T42" fmla="*/ 76 w 160"/>
              <a:gd name="T43" fmla="*/ 136 h 176"/>
              <a:gd name="T44" fmla="*/ 72 w 160"/>
              <a:gd name="T45" fmla="*/ 136 h 176"/>
              <a:gd name="T46" fmla="*/ 72 w 160"/>
              <a:gd name="T47" fmla="*/ 128 h 176"/>
              <a:gd name="T48" fmla="*/ 76 w 160"/>
              <a:gd name="T49" fmla="*/ 128 h 176"/>
              <a:gd name="T50" fmla="*/ 80 w 160"/>
              <a:gd name="T51" fmla="*/ 124 h 176"/>
              <a:gd name="T52" fmla="*/ 76 w 160"/>
              <a:gd name="T53" fmla="*/ 120 h 176"/>
              <a:gd name="T54" fmla="*/ 72 w 160"/>
              <a:gd name="T55" fmla="*/ 120 h 176"/>
              <a:gd name="T56" fmla="*/ 39 w 160"/>
              <a:gd name="T57" fmla="*/ 71 h 176"/>
              <a:gd name="T58" fmla="*/ 10 w 160"/>
              <a:gd name="T59" fmla="*/ 35 h 176"/>
              <a:gd name="T60" fmla="*/ 80 w 160"/>
              <a:gd name="T61" fmla="*/ 48 h 176"/>
              <a:gd name="T62" fmla="*/ 150 w 160"/>
              <a:gd name="T63" fmla="*/ 35 h 176"/>
              <a:gd name="T64" fmla="*/ 121 w 160"/>
              <a:gd name="T65" fmla="*/ 71 h 176"/>
              <a:gd name="T66" fmla="*/ 80 w 160"/>
              <a:gd name="T67" fmla="*/ 40 h 176"/>
              <a:gd name="T68" fmla="*/ 8 w 160"/>
              <a:gd name="T69" fmla="*/ 24 h 176"/>
              <a:gd name="T70" fmla="*/ 80 w 160"/>
              <a:gd name="T71" fmla="*/ 8 h 176"/>
              <a:gd name="T72" fmla="*/ 152 w 160"/>
              <a:gd name="T73" fmla="*/ 24 h 176"/>
              <a:gd name="T74" fmla="*/ 80 w 160"/>
              <a:gd name="T75" fmla="*/ 4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0" h="176">
                <a:moveTo>
                  <a:pt x="80" y="0"/>
                </a:moveTo>
                <a:cubicBezTo>
                  <a:pt x="36" y="0"/>
                  <a:pt x="0" y="11"/>
                  <a:pt x="0" y="24"/>
                </a:cubicBezTo>
                <a:cubicBezTo>
                  <a:pt x="0" y="72"/>
                  <a:pt x="64" y="80"/>
                  <a:pt x="64" y="120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30"/>
                  <a:pt x="64" y="135"/>
                  <a:pt x="64" y="140"/>
                </a:cubicBezTo>
                <a:cubicBezTo>
                  <a:pt x="64" y="140"/>
                  <a:pt x="64" y="140"/>
                  <a:pt x="64" y="140"/>
                </a:cubicBezTo>
                <a:cubicBezTo>
                  <a:pt x="64" y="140"/>
                  <a:pt x="64" y="140"/>
                  <a:pt x="64" y="140"/>
                </a:cubicBezTo>
                <a:cubicBezTo>
                  <a:pt x="64" y="170"/>
                  <a:pt x="67" y="176"/>
                  <a:pt x="80" y="176"/>
                </a:cubicBezTo>
                <a:cubicBezTo>
                  <a:pt x="96" y="176"/>
                  <a:pt x="96" y="168"/>
                  <a:pt x="96" y="120"/>
                </a:cubicBezTo>
                <a:cubicBezTo>
                  <a:pt x="96" y="80"/>
                  <a:pt x="160" y="72"/>
                  <a:pt x="160" y="24"/>
                </a:cubicBezTo>
                <a:cubicBezTo>
                  <a:pt x="160" y="11"/>
                  <a:pt x="124" y="0"/>
                  <a:pt x="80" y="0"/>
                </a:cubicBezTo>
                <a:close/>
                <a:moveTo>
                  <a:pt x="121" y="71"/>
                </a:moveTo>
                <a:cubicBezTo>
                  <a:pt x="105" y="84"/>
                  <a:pt x="88" y="97"/>
                  <a:pt x="88" y="120"/>
                </a:cubicBezTo>
                <a:cubicBezTo>
                  <a:pt x="88" y="143"/>
                  <a:pt x="88" y="157"/>
                  <a:pt x="86" y="164"/>
                </a:cubicBezTo>
                <a:cubicBezTo>
                  <a:pt x="85" y="168"/>
                  <a:pt x="85" y="168"/>
                  <a:pt x="80" y="168"/>
                </a:cubicBezTo>
                <a:cubicBezTo>
                  <a:pt x="75" y="168"/>
                  <a:pt x="75" y="168"/>
                  <a:pt x="74" y="164"/>
                </a:cubicBezTo>
                <a:cubicBezTo>
                  <a:pt x="73" y="160"/>
                  <a:pt x="72" y="153"/>
                  <a:pt x="72" y="144"/>
                </a:cubicBezTo>
                <a:cubicBezTo>
                  <a:pt x="76" y="144"/>
                  <a:pt x="76" y="144"/>
                  <a:pt x="76" y="144"/>
                </a:cubicBezTo>
                <a:cubicBezTo>
                  <a:pt x="78" y="144"/>
                  <a:pt x="80" y="142"/>
                  <a:pt x="80" y="140"/>
                </a:cubicBezTo>
                <a:cubicBezTo>
                  <a:pt x="80" y="138"/>
                  <a:pt x="78" y="136"/>
                  <a:pt x="76" y="136"/>
                </a:cubicBezTo>
                <a:cubicBezTo>
                  <a:pt x="72" y="136"/>
                  <a:pt x="72" y="136"/>
                  <a:pt x="72" y="136"/>
                </a:cubicBezTo>
                <a:cubicBezTo>
                  <a:pt x="72" y="133"/>
                  <a:pt x="72" y="131"/>
                  <a:pt x="72" y="128"/>
                </a:cubicBezTo>
                <a:cubicBezTo>
                  <a:pt x="76" y="128"/>
                  <a:pt x="76" y="128"/>
                  <a:pt x="76" y="128"/>
                </a:cubicBezTo>
                <a:cubicBezTo>
                  <a:pt x="78" y="128"/>
                  <a:pt x="80" y="126"/>
                  <a:pt x="80" y="124"/>
                </a:cubicBezTo>
                <a:cubicBezTo>
                  <a:pt x="80" y="122"/>
                  <a:pt x="78" y="120"/>
                  <a:pt x="76" y="120"/>
                </a:cubicBezTo>
                <a:cubicBezTo>
                  <a:pt x="72" y="120"/>
                  <a:pt x="72" y="120"/>
                  <a:pt x="72" y="120"/>
                </a:cubicBezTo>
                <a:cubicBezTo>
                  <a:pt x="72" y="97"/>
                  <a:pt x="55" y="84"/>
                  <a:pt x="39" y="71"/>
                </a:cubicBezTo>
                <a:cubicBezTo>
                  <a:pt x="26" y="60"/>
                  <a:pt x="14" y="50"/>
                  <a:pt x="10" y="35"/>
                </a:cubicBezTo>
                <a:cubicBezTo>
                  <a:pt x="23" y="43"/>
                  <a:pt x="50" y="48"/>
                  <a:pt x="80" y="48"/>
                </a:cubicBezTo>
                <a:cubicBezTo>
                  <a:pt x="110" y="48"/>
                  <a:pt x="137" y="43"/>
                  <a:pt x="150" y="35"/>
                </a:cubicBezTo>
                <a:cubicBezTo>
                  <a:pt x="146" y="50"/>
                  <a:pt x="134" y="60"/>
                  <a:pt x="121" y="71"/>
                </a:cubicBezTo>
                <a:close/>
                <a:moveTo>
                  <a:pt x="80" y="40"/>
                </a:moveTo>
                <a:cubicBezTo>
                  <a:pt x="40" y="40"/>
                  <a:pt x="8" y="33"/>
                  <a:pt x="8" y="24"/>
                </a:cubicBezTo>
                <a:cubicBezTo>
                  <a:pt x="8" y="15"/>
                  <a:pt x="40" y="8"/>
                  <a:pt x="80" y="8"/>
                </a:cubicBezTo>
                <a:cubicBezTo>
                  <a:pt x="120" y="8"/>
                  <a:pt x="152" y="15"/>
                  <a:pt x="152" y="24"/>
                </a:cubicBezTo>
                <a:cubicBezTo>
                  <a:pt x="152" y="33"/>
                  <a:pt x="120" y="40"/>
                  <a:pt x="80" y="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sng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1226343" y="372814"/>
            <a:ext cx="167225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备用图标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sp>
        <p:nvSpPr>
          <p:cNvPr id="107" name="六边形 106"/>
          <p:cNvSpPr/>
          <p:nvPr/>
        </p:nvSpPr>
        <p:spPr>
          <a:xfrm>
            <a:off x="740569" y="471470"/>
            <a:ext cx="373856" cy="322289"/>
          </a:xfrm>
          <a:prstGeom prst="hexagon">
            <a:avLst>
              <a:gd name="adj" fmla="val 29195"/>
              <a:gd name="vf" fmla="val 115470"/>
            </a:avLst>
          </a:prstGeom>
          <a:noFill/>
          <a:ln w="63500">
            <a:gradFill>
              <a:gsLst>
                <a:gs pos="11000">
                  <a:schemeClr val="accent2"/>
                </a:gs>
                <a:gs pos="75000">
                  <a:srgbClr val="FBFBFB"/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8" name="直接连接符 107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/>
          <p:nvPr/>
        </p:nvCxnSpPr>
        <p:spPr>
          <a:xfrm>
            <a:off x="3120571" y="632614"/>
            <a:ext cx="9071429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任意多边形 44"/>
          <p:cNvSpPr/>
          <p:nvPr/>
        </p:nvSpPr>
        <p:spPr>
          <a:xfrm>
            <a:off x="3662019" y="586779"/>
            <a:ext cx="1099529" cy="590187"/>
          </a:xfrm>
          <a:custGeom>
            <a:avLst/>
            <a:gdLst/>
            <a:ahLst/>
            <a:cxnLst/>
            <a:rect l="l" t="t" r="r" b="b"/>
            <a:pathLst>
              <a:path w="1164251" h="624927">
                <a:moveTo>
                  <a:pt x="972913" y="531933"/>
                </a:moveTo>
                <a:lnTo>
                  <a:pt x="983543" y="546683"/>
                </a:lnTo>
                <a:cubicBezTo>
                  <a:pt x="973153" y="559309"/>
                  <a:pt x="961969" y="572245"/>
                  <a:pt x="949992" y="585492"/>
                </a:cubicBezTo>
                <a:cubicBezTo>
                  <a:pt x="938015" y="598739"/>
                  <a:pt x="926463" y="610999"/>
                  <a:pt x="915334" y="622270"/>
                </a:cubicBezTo>
                <a:lnTo>
                  <a:pt x="901752" y="606349"/>
                </a:lnTo>
                <a:cubicBezTo>
                  <a:pt x="911822" y="597290"/>
                  <a:pt x="923276" y="586031"/>
                  <a:pt x="936114" y="572574"/>
                </a:cubicBezTo>
                <a:cubicBezTo>
                  <a:pt x="948953" y="559116"/>
                  <a:pt x="961219" y="545569"/>
                  <a:pt x="972913" y="531933"/>
                </a:cubicBezTo>
                <a:close/>
                <a:moveTo>
                  <a:pt x="907362" y="487345"/>
                </a:moveTo>
                <a:cubicBezTo>
                  <a:pt x="916761" y="491352"/>
                  <a:pt x="926678" y="495821"/>
                  <a:pt x="937111" y="500752"/>
                </a:cubicBezTo>
                <a:cubicBezTo>
                  <a:pt x="947544" y="505682"/>
                  <a:pt x="956131" y="510077"/>
                  <a:pt x="962874" y="513936"/>
                </a:cubicBezTo>
                <a:lnTo>
                  <a:pt x="952244" y="529281"/>
                </a:lnTo>
                <a:cubicBezTo>
                  <a:pt x="945649" y="525123"/>
                  <a:pt x="937135" y="520389"/>
                  <a:pt x="926702" y="515079"/>
                </a:cubicBezTo>
                <a:cubicBezTo>
                  <a:pt x="916269" y="509769"/>
                  <a:pt x="906279" y="504956"/>
                  <a:pt x="896732" y="500641"/>
                </a:cubicBezTo>
                <a:close/>
                <a:moveTo>
                  <a:pt x="446733" y="462231"/>
                </a:moveTo>
                <a:lnTo>
                  <a:pt x="446733" y="513941"/>
                </a:lnTo>
                <a:lnTo>
                  <a:pt x="529115" y="513941"/>
                </a:lnTo>
                <a:lnTo>
                  <a:pt x="529115" y="462231"/>
                </a:lnTo>
                <a:close/>
                <a:moveTo>
                  <a:pt x="354016" y="462231"/>
                </a:moveTo>
                <a:lnTo>
                  <a:pt x="354016" y="481733"/>
                </a:lnTo>
                <a:cubicBezTo>
                  <a:pt x="354023" y="486898"/>
                  <a:pt x="353937" y="492155"/>
                  <a:pt x="353758" y="497504"/>
                </a:cubicBezTo>
                <a:cubicBezTo>
                  <a:pt x="353580" y="502854"/>
                  <a:pt x="353272" y="508333"/>
                  <a:pt x="352835" y="513941"/>
                </a:cubicBezTo>
                <a:lnTo>
                  <a:pt x="427245" y="513941"/>
                </a:lnTo>
                <a:lnTo>
                  <a:pt x="427245" y="462231"/>
                </a:lnTo>
                <a:close/>
                <a:moveTo>
                  <a:pt x="189530" y="452801"/>
                </a:moveTo>
                <a:lnTo>
                  <a:pt x="189530" y="484395"/>
                </a:lnTo>
                <a:cubicBezTo>
                  <a:pt x="189579" y="489415"/>
                  <a:pt x="189481" y="494434"/>
                  <a:pt x="189235" y="499454"/>
                </a:cubicBezTo>
                <a:lnTo>
                  <a:pt x="246850" y="499454"/>
                </a:lnTo>
                <a:lnTo>
                  <a:pt x="246850" y="452801"/>
                </a:lnTo>
                <a:close/>
                <a:moveTo>
                  <a:pt x="114530" y="452801"/>
                </a:moveTo>
                <a:lnTo>
                  <a:pt x="114530" y="499454"/>
                </a:lnTo>
                <a:lnTo>
                  <a:pt x="170078" y="499454"/>
                </a:lnTo>
                <a:cubicBezTo>
                  <a:pt x="170220" y="496821"/>
                  <a:pt x="170306" y="494262"/>
                  <a:pt x="170337" y="491777"/>
                </a:cubicBezTo>
                <a:cubicBezTo>
                  <a:pt x="170368" y="489292"/>
                  <a:pt x="170380" y="486733"/>
                  <a:pt x="170374" y="484100"/>
                </a:cubicBezTo>
                <a:lnTo>
                  <a:pt x="170374" y="452801"/>
                </a:lnTo>
                <a:close/>
                <a:moveTo>
                  <a:pt x="1000374" y="441894"/>
                </a:moveTo>
                <a:lnTo>
                  <a:pt x="1134428" y="441894"/>
                </a:lnTo>
                <a:lnTo>
                  <a:pt x="1134428" y="516891"/>
                </a:lnTo>
                <a:cubicBezTo>
                  <a:pt x="1134514" y="522582"/>
                  <a:pt x="1133678" y="527056"/>
                  <a:pt x="1131918" y="530311"/>
                </a:cubicBezTo>
                <a:cubicBezTo>
                  <a:pt x="1130159" y="533566"/>
                  <a:pt x="1126960" y="535973"/>
                  <a:pt x="1122322" y="537532"/>
                </a:cubicBezTo>
                <a:cubicBezTo>
                  <a:pt x="1117487" y="538957"/>
                  <a:pt x="1110843" y="539865"/>
                  <a:pt x="1102391" y="540258"/>
                </a:cubicBezTo>
                <a:cubicBezTo>
                  <a:pt x="1093939" y="540651"/>
                  <a:pt x="1083456" y="540823"/>
                  <a:pt x="1070944" y="540774"/>
                </a:cubicBezTo>
                <a:cubicBezTo>
                  <a:pt x="1070298" y="537753"/>
                  <a:pt x="1069228" y="534586"/>
                  <a:pt x="1067733" y="531270"/>
                </a:cubicBezTo>
                <a:cubicBezTo>
                  <a:pt x="1066238" y="527955"/>
                  <a:pt x="1064651" y="524934"/>
                  <a:pt x="1062972" y="522209"/>
                </a:cubicBezTo>
                <a:cubicBezTo>
                  <a:pt x="1074211" y="522503"/>
                  <a:pt x="1083844" y="522651"/>
                  <a:pt x="1091872" y="522651"/>
                </a:cubicBezTo>
                <a:cubicBezTo>
                  <a:pt x="1099900" y="522651"/>
                  <a:pt x="1105325" y="522503"/>
                  <a:pt x="1108149" y="522209"/>
                </a:cubicBezTo>
                <a:cubicBezTo>
                  <a:pt x="1110886" y="522227"/>
                  <a:pt x="1112720" y="521821"/>
                  <a:pt x="1113648" y="520990"/>
                </a:cubicBezTo>
                <a:cubicBezTo>
                  <a:pt x="1114577" y="520159"/>
                  <a:pt x="1115008" y="518792"/>
                  <a:pt x="1114940" y="516891"/>
                </a:cubicBezTo>
                <a:lnTo>
                  <a:pt x="1114940" y="460754"/>
                </a:lnTo>
                <a:lnTo>
                  <a:pt x="1020452" y="460754"/>
                </a:lnTo>
                <a:lnTo>
                  <a:pt x="1020452" y="583320"/>
                </a:lnTo>
                <a:cubicBezTo>
                  <a:pt x="1020206" y="589685"/>
                  <a:pt x="1021732" y="594018"/>
                  <a:pt x="1025029" y="596321"/>
                </a:cubicBezTo>
                <a:cubicBezTo>
                  <a:pt x="1028326" y="598623"/>
                  <a:pt x="1034871" y="599706"/>
                  <a:pt x="1044665" y="599571"/>
                </a:cubicBezTo>
                <a:lnTo>
                  <a:pt x="1119074" y="599571"/>
                </a:lnTo>
                <a:cubicBezTo>
                  <a:pt x="1127625" y="599995"/>
                  <a:pt x="1133333" y="597447"/>
                  <a:pt x="1136200" y="591926"/>
                </a:cubicBezTo>
                <a:cubicBezTo>
                  <a:pt x="1139067" y="586404"/>
                  <a:pt x="1140937" y="575361"/>
                  <a:pt x="1141810" y="558797"/>
                </a:cubicBezTo>
                <a:cubicBezTo>
                  <a:pt x="1144431" y="560478"/>
                  <a:pt x="1147457" y="562066"/>
                  <a:pt x="1150890" y="563562"/>
                </a:cubicBezTo>
                <a:cubicBezTo>
                  <a:pt x="1154322" y="565057"/>
                  <a:pt x="1157497" y="566128"/>
                  <a:pt x="1160412" y="566775"/>
                </a:cubicBezTo>
                <a:cubicBezTo>
                  <a:pt x="1159225" y="586357"/>
                  <a:pt x="1155916" y="599901"/>
                  <a:pt x="1150484" y="607406"/>
                </a:cubicBezTo>
                <a:cubicBezTo>
                  <a:pt x="1145052" y="614911"/>
                  <a:pt x="1134877" y="618488"/>
                  <a:pt x="1119960" y="618136"/>
                </a:cubicBezTo>
                <a:lnTo>
                  <a:pt x="1044074" y="618136"/>
                </a:lnTo>
                <a:cubicBezTo>
                  <a:pt x="1027656" y="618438"/>
                  <a:pt x="1016201" y="616140"/>
                  <a:pt x="1009712" y="611242"/>
                </a:cubicBezTo>
                <a:cubicBezTo>
                  <a:pt x="1003222" y="606345"/>
                  <a:pt x="1000109" y="597038"/>
                  <a:pt x="1000374" y="583320"/>
                </a:cubicBezTo>
                <a:close/>
                <a:moveTo>
                  <a:pt x="925374" y="431846"/>
                </a:moveTo>
                <a:cubicBezTo>
                  <a:pt x="934343" y="436481"/>
                  <a:pt x="943939" y="441683"/>
                  <a:pt x="954163" y="447452"/>
                </a:cubicBezTo>
                <a:cubicBezTo>
                  <a:pt x="964387" y="453221"/>
                  <a:pt x="972802" y="458345"/>
                  <a:pt x="979409" y="462823"/>
                </a:cubicBezTo>
                <a:lnTo>
                  <a:pt x="967893" y="477300"/>
                </a:lnTo>
                <a:cubicBezTo>
                  <a:pt x="961600" y="472782"/>
                  <a:pt x="953369" y="467419"/>
                  <a:pt x="943201" y="461210"/>
                </a:cubicBezTo>
                <a:cubicBezTo>
                  <a:pt x="933032" y="455000"/>
                  <a:pt x="923251" y="449348"/>
                  <a:pt x="913858" y="444251"/>
                </a:cubicBezTo>
                <a:close/>
                <a:moveTo>
                  <a:pt x="776574" y="412938"/>
                </a:moveTo>
                <a:lnTo>
                  <a:pt x="794844" y="412938"/>
                </a:lnTo>
                <a:lnTo>
                  <a:pt x="794844" y="471108"/>
                </a:lnTo>
                <a:cubicBezTo>
                  <a:pt x="794862" y="478219"/>
                  <a:pt x="794531" y="485551"/>
                  <a:pt x="793849" y="493106"/>
                </a:cubicBezTo>
                <a:cubicBezTo>
                  <a:pt x="793168" y="500660"/>
                  <a:pt x="792026" y="508288"/>
                  <a:pt x="790424" y="515989"/>
                </a:cubicBezTo>
                <a:lnTo>
                  <a:pt x="804311" y="515989"/>
                </a:lnTo>
                <a:lnTo>
                  <a:pt x="804311" y="591580"/>
                </a:lnTo>
                <a:cubicBezTo>
                  <a:pt x="804249" y="595474"/>
                  <a:pt x="804963" y="598094"/>
                  <a:pt x="806453" y="599441"/>
                </a:cubicBezTo>
                <a:cubicBezTo>
                  <a:pt x="807943" y="600789"/>
                  <a:pt x="810578" y="601416"/>
                  <a:pt x="814358" y="601324"/>
                </a:cubicBezTo>
                <a:lnTo>
                  <a:pt x="836496" y="601324"/>
                </a:lnTo>
                <a:cubicBezTo>
                  <a:pt x="839597" y="601490"/>
                  <a:pt x="841977" y="600338"/>
                  <a:pt x="843639" y="597868"/>
                </a:cubicBezTo>
                <a:cubicBezTo>
                  <a:pt x="845300" y="595398"/>
                  <a:pt x="846503" y="590616"/>
                  <a:pt x="847249" y="583520"/>
                </a:cubicBezTo>
                <a:cubicBezTo>
                  <a:pt x="847995" y="576424"/>
                  <a:pt x="848544" y="566020"/>
                  <a:pt x="848897" y="552308"/>
                </a:cubicBezTo>
                <a:cubicBezTo>
                  <a:pt x="851475" y="554111"/>
                  <a:pt x="854219" y="555673"/>
                  <a:pt x="857128" y="556996"/>
                </a:cubicBezTo>
                <a:cubicBezTo>
                  <a:pt x="860038" y="558318"/>
                  <a:pt x="862708" y="559216"/>
                  <a:pt x="865138" y="559690"/>
                </a:cubicBezTo>
                <a:cubicBezTo>
                  <a:pt x="864369" y="582229"/>
                  <a:pt x="862216" y="597535"/>
                  <a:pt x="858678" y="605605"/>
                </a:cubicBezTo>
                <a:cubicBezTo>
                  <a:pt x="855141" y="613676"/>
                  <a:pt x="847747" y="617466"/>
                  <a:pt x="836496" y="616973"/>
                </a:cubicBezTo>
                <a:lnTo>
                  <a:pt x="811994" y="616973"/>
                </a:lnTo>
                <a:cubicBezTo>
                  <a:pt x="803053" y="617146"/>
                  <a:pt x="796568" y="615546"/>
                  <a:pt x="792538" y="612175"/>
                </a:cubicBezTo>
                <a:cubicBezTo>
                  <a:pt x="788508" y="608804"/>
                  <a:pt x="786527" y="602628"/>
                  <a:pt x="786594" y="593647"/>
                </a:cubicBezTo>
                <a:lnTo>
                  <a:pt x="786594" y="530458"/>
                </a:lnTo>
                <a:cubicBezTo>
                  <a:pt x="781658" y="547756"/>
                  <a:pt x="772773" y="564390"/>
                  <a:pt x="759940" y="580359"/>
                </a:cubicBezTo>
                <a:cubicBezTo>
                  <a:pt x="747106" y="596329"/>
                  <a:pt x="728926" y="610600"/>
                  <a:pt x="705400" y="623174"/>
                </a:cubicBezTo>
                <a:cubicBezTo>
                  <a:pt x="704083" y="620941"/>
                  <a:pt x="702212" y="618394"/>
                  <a:pt x="699787" y="615534"/>
                </a:cubicBezTo>
                <a:cubicBezTo>
                  <a:pt x="697361" y="612674"/>
                  <a:pt x="695195" y="610496"/>
                  <a:pt x="693286" y="609001"/>
                </a:cubicBezTo>
                <a:cubicBezTo>
                  <a:pt x="717557" y="596239"/>
                  <a:pt x="735692" y="582065"/>
                  <a:pt x="747692" y="566481"/>
                </a:cubicBezTo>
                <a:cubicBezTo>
                  <a:pt x="759692" y="550897"/>
                  <a:pt x="767590" y="534887"/>
                  <a:pt x="771387" y="518450"/>
                </a:cubicBezTo>
                <a:cubicBezTo>
                  <a:pt x="775184" y="502013"/>
                  <a:pt x="776912" y="486134"/>
                  <a:pt x="776574" y="470812"/>
                </a:cubicBezTo>
                <a:close/>
                <a:moveTo>
                  <a:pt x="446733" y="394022"/>
                </a:moveTo>
                <a:lnTo>
                  <a:pt x="446733" y="443961"/>
                </a:lnTo>
                <a:lnTo>
                  <a:pt x="529115" y="443961"/>
                </a:lnTo>
                <a:lnTo>
                  <a:pt x="529115" y="394022"/>
                </a:lnTo>
                <a:close/>
                <a:moveTo>
                  <a:pt x="354016" y="394022"/>
                </a:moveTo>
                <a:lnTo>
                  <a:pt x="354016" y="443961"/>
                </a:lnTo>
                <a:lnTo>
                  <a:pt x="427245" y="443961"/>
                </a:lnTo>
                <a:lnTo>
                  <a:pt x="427245" y="394022"/>
                </a:lnTo>
                <a:close/>
                <a:moveTo>
                  <a:pt x="334824" y="375457"/>
                </a:moveTo>
                <a:lnTo>
                  <a:pt x="548603" y="375457"/>
                </a:lnTo>
                <a:lnTo>
                  <a:pt x="548603" y="595433"/>
                </a:lnTo>
                <a:cubicBezTo>
                  <a:pt x="548634" y="602128"/>
                  <a:pt x="547612" y="607253"/>
                  <a:pt x="545539" y="610810"/>
                </a:cubicBezTo>
                <a:cubicBezTo>
                  <a:pt x="543466" y="614367"/>
                  <a:pt x="540157" y="616909"/>
                  <a:pt x="535611" y="618438"/>
                </a:cubicBezTo>
                <a:cubicBezTo>
                  <a:pt x="530806" y="620139"/>
                  <a:pt x="523953" y="621158"/>
                  <a:pt x="515052" y="621496"/>
                </a:cubicBezTo>
                <a:cubicBezTo>
                  <a:pt x="506151" y="621833"/>
                  <a:pt x="494795" y="621895"/>
                  <a:pt x="480985" y="621679"/>
                </a:cubicBezTo>
                <a:cubicBezTo>
                  <a:pt x="480628" y="619033"/>
                  <a:pt x="479791" y="615927"/>
                  <a:pt x="478475" y="612360"/>
                </a:cubicBezTo>
                <a:cubicBezTo>
                  <a:pt x="477159" y="608792"/>
                  <a:pt x="475731" y="605612"/>
                  <a:pt x="474194" y="602819"/>
                </a:cubicBezTo>
                <a:cubicBezTo>
                  <a:pt x="485094" y="603236"/>
                  <a:pt x="494887" y="603433"/>
                  <a:pt x="503573" y="603408"/>
                </a:cubicBezTo>
                <a:cubicBezTo>
                  <a:pt x="512259" y="603384"/>
                  <a:pt x="518214" y="603285"/>
                  <a:pt x="521437" y="603113"/>
                </a:cubicBezTo>
                <a:cubicBezTo>
                  <a:pt x="524212" y="603015"/>
                  <a:pt x="526193" y="602400"/>
                  <a:pt x="527380" y="601268"/>
                </a:cubicBezTo>
                <a:cubicBezTo>
                  <a:pt x="528567" y="600135"/>
                  <a:pt x="529145" y="598190"/>
                  <a:pt x="529115" y="595433"/>
                </a:cubicBezTo>
                <a:lnTo>
                  <a:pt x="529115" y="532506"/>
                </a:lnTo>
                <a:lnTo>
                  <a:pt x="446733" y="532506"/>
                </a:lnTo>
                <a:lnTo>
                  <a:pt x="446733" y="620795"/>
                </a:lnTo>
                <a:lnTo>
                  <a:pt x="427245" y="620795"/>
                </a:lnTo>
                <a:lnTo>
                  <a:pt x="427245" y="532506"/>
                </a:lnTo>
                <a:lnTo>
                  <a:pt x="351064" y="532506"/>
                </a:lnTo>
                <a:cubicBezTo>
                  <a:pt x="349015" y="549230"/>
                  <a:pt x="345140" y="565563"/>
                  <a:pt x="339437" y="581505"/>
                </a:cubicBezTo>
                <a:cubicBezTo>
                  <a:pt x="333735" y="597447"/>
                  <a:pt x="325209" y="611921"/>
                  <a:pt x="313859" y="624927"/>
                </a:cubicBezTo>
                <a:cubicBezTo>
                  <a:pt x="312358" y="622855"/>
                  <a:pt x="310119" y="620508"/>
                  <a:pt x="307142" y="617886"/>
                </a:cubicBezTo>
                <a:cubicBezTo>
                  <a:pt x="304164" y="615264"/>
                  <a:pt x="301482" y="613286"/>
                  <a:pt x="299095" y="611954"/>
                </a:cubicBezTo>
                <a:cubicBezTo>
                  <a:pt x="309762" y="599592"/>
                  <a:pt x="317661" y="585999"/>
                  <a:pt x="322794" y="571175"/>
                </a:cubicBezTo>
                <a:cubicBezTo>
                  <a:pt x="327927" y="556351"/>
                  <a:pt x="331255" y="541247"/>
                  <a:pt x="332779" y="525864"/>
                </a:cubicBezTo>
                <a:cubicBezTo>
                  <a:pt x="334302" y="510481"/>
                  <a:pt x="334984" y="495771"/>
                  <a:pt x="334824" y="481733"/>
                </a:cubicBezTo>
                <a:close/>
                <a:moveTo>
                  <a:pt x="724605" y="368942"/>
                </a:moveTo>
                <a:lnTo>
                  <a:pt x="846517" y="368942"/>
                </a:lnTo>
                <a:lnTo>
                  <a:pt x="846517" y="525143"/>
                </a:lnTo>
                <a:lnTo>
                  <a:pt x="827066" y="525143"/>
                </a:lnTo>
                <a:lnTo>
                  <a:pt x="827066" y="386364"/>
                </a:lnTo>
                <a:lnTo>
                  <a:pt x="743466" y="386364"/>
                </a:lnTo>
                <a:lnTo>
                  <a:pt x="743466" y="525143"/>
                </a:lnTo>
                <a:lnTo>
                  <a:pt x="724605" y="525143"/>
                </a:lnTo>
                <a:close/>
                <a:moveTo>
                  <a:pt x="646653" y="357427"/>
                </a:moveTo>
                <a:lnTo>
                  <a:pt x="665513" y="357427"/>
                </a:lnTo>
                <a:lnTo>
                  <a:pt x="665513" y="404080"/>
                </a:lnTo>
                <a:lnTo>
                  <a:pt x="706582" y="404080"/>
                </a:lnTo>
                <a:lnTo>
                  <a:pt x="706582" y="422387"/>
                </a:lnTo>
                <a:lnTo>
                  <a:pt x="665513" y="422387"/>
                </a:lnTo>
                <a:lnTo>
                  <a:pt x="665513" y="453096"/>
                </a:lnTo>
                <a:cubicBezTo>
                  <a:pt x="665519" y="456067"/>
                  <a:pt x="665507" y="459130"/>
                  <a:pt x="665476" y="462286"/>
                </a:cubicBezTo>
                <a:cubicBezTo>
                  <a:pt x="665446" y="465442"/>
                  <a:pt x="665360" y="468579"/>
                  <a:pt x="665219" y="471698"/>
                </a:cubicBezTo>
                <a:lnTo>
                  <a:pt x="709837" y="471698"/>
                </a:lnTo>
                <a:lnTo>
                  <a:pt x="709837" y="490596"/>
                </a:lnTo>
                <a:lnTo>
                  <a:pt x="664351" y="490596"/>
                </a:lnTo>
                <a:cubicBezTo>
                  <a:pt x="664056" y="496452"/>
                  <a:pt x="663465" y="502456"/>
                  <a:pt x="662579" y="508608"/>
                </a:cubicBezTo>
                <a:cubicBezTo>
                  <a:pt x="666672" y="513046"/>
                  <a:pt x="672040" y="519130"/>
                  <a:pt x="678682" y="526860"/>
                </a:cubicBezTo>
                <a:cubicBezTo>
                  <a:pt x="685324" y="534590"/>
                  <a:pt x="691719" y="542139"/>
                  <a:pt x="697868" y="549509"/>
                </a:cubicBezTo>
                <a:cubicBezTo>
                  <a:pt x="704017" y="556878"/>
                  <a:pt x="708399" y="562240"/>
                  <a:pt x="711014" y="565596"/>
                </a:cubicBezTo>
                <a:lnTo>
                  <a:pt x="697432" y="580359"/>
                </a:lnTo>
                <a:cubicBezTo>
                  <a:pt x="693555" y="574195"/>
                  <a:pt x="687943" y="566223"/>
                  <a:pt x="680596" y="556442"/>
                </a:cubicBezTo>
                <a:cubicBezTo>
                  <a:pt x="673249" y="546661"/>
                  <a:pt x="666161" y="537508"/>
                  <a:pt x="659331" y="528981"/>
                </a:cubicBezTo>
                <a:cubicBezTo>
                  <a:pt x="656089" y="545683"/>
                  <a:pt x="650540" y="561886"/>
                  <a:pt x="642685" y="577591"/>
                </a:cubicBezTo>
                <a:cubicBezTo>
                  <a:pt x="634829" y="593296"/>
                  <a:pt x="623744" y="607506"/>
                  <a:pt x="609429" y="620221"/>
                </a:cubicBezTo>
                <a:cubicBezTo>
                  <a:pt x="607984" y="618032"/>
                  <a:pt x="605929" y="615620"/>
                  <a:pt x="603266" y="612987"/>
                </a:cubicBezTo>
                <a:cubicBezTo>
                  <a:pt x="600602" y="610354"/>
                  <a:pt x="598031" y="608238"/>
                  <a:pt x="595551" y="606639"/>
                </a:cubicBezTo>
                <a:cubicBezTo>
                  <a:pt x="613742" y="591137"/>
                  <a:pt x="626377" y="573051"/>
                  <a:pt x="633457" y="552382"/>
                </a:cubicBezTo>
                <a:cubicBezTo>
                  <a:pt x="640538" y="531713"/>
                  <a:pt x="644536" y="511117"/>
                  <a:pt x="645453" y="490596"/>
                </a:cubicBezTo>
                <a:lnTo>
                  <a:pt x="597342" y="490596"/>
                </a:lnTo>
                <a:lnTo>
                  <a:pt x="597342" y="471698"/>
                </a:lnTo>
                <a:lnTo>
                  <a:pt x="646357" y="471698"/>
                </a:lnTo>
                <a:cubicBezTo>
                  <a:pt x="646499" y="468579"/>
                  <a:pt x="646585" y="465442"/>
                  <a:pt x="646616" y="462286"/>
                </a:cubicBezTo>
                <a:cubicBezTo>
                  <a:pt x="646646" y="459130"/>
                  <a:pt x="646659" y="456067"/>
                  <a:pt x="646653" y="453096"/>
                </a:cubicBezTo>
                <a:lnTo>
                  <a:pt x="646653" y="422387"/>
                </a:lnTo>
                <a:lnTo>
                  <a:pt x="603838" y="422387"/>
                </a:lnTo>
                <a:lnTo>
                  <a:pt x="603838" y="404080"/>
                </a:lnTo>
                <a:lnTo>
                  <a:pt x="646653" y="404080"/>
                </a:lnTo>
                <a:close/>
                <a:moveTo>
                  <a:pt x="170374" y="355360"/>
                </a:moveTo>
                <a:lnTo>
                  <a:pt x="189530" y="355360"/>
                </a:lnTo>
                <a:lnTo>
                  <a:pt x="189530" y="387840"/>
                </a:lnTo>
                <a:lnTo>
                  <a:pt x="275750" y="387840"/>
                </a:lnTo>
                <a:lnTo>
                  <a:pt x="275750" y="405852"/>
                </a:lnTo>
                <a:lnTo>
                  <a:pt x="189530" y="405852"/>
                </a:lnTo>
                <a:lnTo>
                  <a:pt x="189530" y="436265"/>
                </a:lnTo>
                <a:lnTo>
                  <a:pt x="265711" y="436265"/>
                </a:lnTo>
                <a:lnTo>
                  <a:pt x="265711" y="516285"/>
                </a:lnTo>
                <a:lnTo>
                  <a:pt x="188072" y="516285"/>
                </a:lnTo>
                <a:cubicBezTo>
                  <a:pt x="186977" y="526632"/>
                  <a:pt x="184885" y="536646"/>
                  <a:pt x="181797" y="546329"/>
                </a:cubicBezTo>
                <a:cubicBezTo>
                  <a:pt x="178709" y="556011"/>
                  <a:pt x="174108" y="565288"/>
                  <a:pt x="167993" y="574159"/>
                </a:cubicBezTo>
                <a:cubicBezTo>
                  <a:pt x="183116" y="582420"/>
                  <a:pt x="199973" y="589224"/>
                  <a:pt x="218564" y="594569"/>
                </a:cubicBezTo>
                <a:cubicBezTo>
                  <a:pt x="237154" y="599915"/>
                  <a:pt x="257102" y="603840"/>
                  <a:pt x="278408" y="606344"/>
                </a:cubicBezTo>
                <a:cubicBezTo>
                  <a:pt x="276144" y="608540"/>
                  <a:pt x="273954" y="611308"/>
                  <a:pt x="271838" y="614648"/>
                </a:cubicBezTo>
                <a:cubicBezTo>
                  <a:pt x="269722" y="617988"/>
                  <a:pt x="267975" y="621126"/>
                  <a:pt x="266597" y="624060"/>
                </a:cubicBezTo>
                <a:cubicBezTo>
                  <a:pt x="245449" y="620978"/>
                  <a:pt x="225623" y="616438"/>
                  <a:pt x="207119" y="610441"/>
                </a:cubicBezTo>
                <a:cubicBezTo>
                  <a:pt x="188614" y="604443"/>
                  <a:pt x="171732" y="596876"/>
                  <a:pt x="156473" y="587741"/>
                </a:cubicBezTo>
                <a:cubicBezTo>
                  <a:pt x="149156" y="595277"/>
                  <a:pt x="139939" y="602130"/>
                  <a:pt x="128823" y="608300"/>
                </a:cubicBezTo>
                <a:cubicBezTo>
                  <a:pt x="117707" y="614470"/>
                  <a:pt x="104291" y="619920"/>
                  <a:pt x="88573" y="624651"/>
                </a:cubicBezTo>
                <a:cubicBezTo>
                  <a:pt x="87434" y="622276"/>
                  <a:pt x="85722" y="619496"/>
                  <a:pt x="83437" y="616309"/>
                </a:cubicBezTo>
                <a:cubicBezTo>
                  <a:pt x="81152" y="613123"/>
                  <a:pt x="78923" y="610490"/>
                  <a:pt x="76749" y="608410"/>
                </a:cubicBezTo>
                <a:cubicBezTo>
                  <a:pt x="91458" y="604412"/>
                  <a:pt x="104043" y="599786"/>
                  <a:pt x="114504" y="594533"/>
                </a:cubicBezTo>
                <a:cubicBezTo>
                  <a:pt x="124965" y="589279"/>
                  <a:pt x="133638" y="583472"/>
                  <a:pt x="140523" y="577111"/>
                </a:cubicBezTo>
                <a:cubicBezTo>
                  <a:pt x="122162" y="563824"/>
                  <a:pt x="107506" y="547584"/>
                  <a:pt x="96555" y="528391"/>
                </a:cubicBezTo>
                <a:lnTo>
                  <a:pt x="112762" y="523076"/>
                </a:lnTo>
                <a:cubicBezTo>
                  <a:pt x="117498" y="530895"/>
                  <a:pt x="123158" y="538215"/>
                  <a:pt x="129742" y="545037"/>
                </a:cubicBezTo>
                <a:cubicBezTo>
                  <a:pt x="136326" y="551859"/>
                  <a:pt x="143760" y="558220"/>
                  <a:pt x="152043" y="564119"/>
                </a:cubicBezTo>
                <a:cubicBezTo>
                  <a:pt x="157138" y="556867"/>
                  <a:pt x="160978" y="549226"/>
                  <a:pt x="163562" y="541199"/>
                </a:cubicBezTo>
                <a:cubicBezTo>
                  <a:pt x="166147" y="533171"/>
                  <a:pt x="167919" y="524866"/>
                  <a:pt x="168879" y="516285"/>
                </a:cubicBezTo>
                <a:lnTo>
                  <a:pt x="96555" y="516285"/>
                </a:lnTo>
                <a:lnTo>
                  <a:pt x="96555" y="436265"/>
                </a:lnTo>
                <a:lnTo>
                  <a:pt x="170374" y="436265"/>
                </a:lnTo>
                <a:lnTo>
                  <a:pt x="170374" y="405852"/>
                </a:lnTo>
                <a:lnTo>
                  <a:pt x="87391" y="405852"/>
                </a:lnTo>
                <a:lnTo>
                  <a:pt x="87391" y="387840"/>
                </a:lnTo>
                <a:lnTo>
                  <a:pt x="170374" y="387840"/>
                </a:lnTo>
                <a:close/>
                <a:moveTo>
                  <a:pt x="964055" y="354492"/>
                </a:moveTo>
                <a:lnTo>
                  <a:pt x="983838" y="354492"/>
                </a:lnTo>
                <a:lnTo>
                  <a:pt x="983838" y="380772"/>
                </a:lnTo>
                <a:lnTo>
                  <a:pt x="1067696" y="380772"/>
                </a:lnTo>
                <a:lnTo>
                  <a:pt x="1067696" y="354492"/>
                </a:lnTo>
                <a:lnTo>
                  <a:pt x="1087775" y="354492"/>
                </a:lnTo>
                <a:lnTo>
                  <a:pt x="1087775" y="380772"/>
                </a:lnTo>
                <a:lnTo>
                  <a:pt x="1156279" y="380772"/>
                </a:lnTo>
                <a:lnTo>
                  <a:pt x="1156279" y="399042"/>
                </a:lnTo>
                <a:lnTo>
                  <a:pt x="1087775" y="399042"/>
                </a:lnTo>
                <a:lnTo>
                  <a:pt x="1087775" y="428300"/>
                </a:lnTo>
                <a:lnTo>
                  <a:pt x="1067696" y="428300"/>
                </a:lnTo>
                <a:lnTo>
                  <a:pt x="1067696" y="399042"/>
                </a:lnTo>
                <a:lnTo>
                  <a:pt x="983838" y="399042"/>
                </a:lnTo>
                <a:lnTo>
                  <a:pt x="983838" y="428300"/>
                </a:lnTo>
                <a:lnTo>
                  <a:pt x="964055" y="428300"/>
                </a:lnTo>
                <a:lnTo>
                  <a:pt x="964055" y="399042"/>
                </a:lnTo>
                <a:lnTo>
                  <a:pt x="897027" y="399042"/>
                </a:lnTo>
                <a:lnTo>
                  <a:pt x="897027" y="380772"/>
                </a:lnTo>
                <a:lnTo>
                  <a:pt x="964055" y="380772"/>
                </a:lnTo>
                <a:close/>
                <a:moveTo>
                  <a:pt x="76454" y="353883"/>
                </a:moveTo>
                <a:lnTo>
                  <a:pt x="94781" y="359494"/>
                </a:lnTo>
                <a:cubicBezTo>
                  <a:pt x="90618" y="370000"/>
                  <a:pt x="85938" y="380434"/>
                  <a:pt x="80740" y="390793"/>
                </a:cubicBezTo>
                <a:cubicBezTo>
                  <a:pt x="75542" y="401152"/>
                  <a:pt x="69975" y="411290"/>
                  <a:pt x="64038" y="421206"/>
                </a:cubicBezTo>
                <a:lnTo>
                  <a:pt x="64038" y="624651"/>
                </a:lnTo>
                <a:lnTo>
                  <a:pt x="45177" y="624651"/>
                </a:lnTo>
                <a:lnTo>
                  <a:pt x="45177" y="449848"/>
                </a:lnTo>
                <a:cubicBezTo>
                  <a:pt x="39850" y="457402"/>
                  <a:pt x="34338" y="464587"/>
                  <a:pt x="28642" y="471403"/>
                </a:cubicBezTo>
                <a:cubicBezTo>
                  <a:pt x="22946" y="478219"/>
                  <a:pt x="17138" y="484518"/>
                  <a:pt x="11221" y="490300"/>
                </a:cubicBezTo>
                <a:cubicBezTo>
                  <a:pt x="10089" y="487729"/>
                  <a:pt x="8440" y="484530"/>
                  <a:pt x="6275" y="480704"/>
                </a:cubicBezTo>
                <a:cubicBezTo>
                  <a:pt x="4109" y="476878"/>
                  <a:pt x="2018" y="473679"/>
                  <a:pt x="0" y="471108"/>
                </a:cubicBezTo>
                <a:cubicBezTo>
                  <a:pt x="15273" y="456885"/>
                  <a:pt x="29602" y="439489"/>
                  <a:pt x="42987" y="418918"/>
                </a:cubicBezTo>
                <a:cubicBezTo>
                  <a:pt x="56371" y="398347"/>
                  <a:pt x="67527" y="376669"/>
                  <a:pt x="76454" y="353883"/>
                </a:cubicBezTo>
                <a:close/>
                <a:moveTo>
                  <a:pt x="130198" y="124865"/>
                </a:moveTo>
                <a:lnTo>
                  <a:pt x="130198" y="147343"/>
                </a:lnTo>
                <a:lnTo>
                  <a:pt x="236202" y="147343"/>
                </a:lnTo>
                <a:lnTo>
                  <a:pt x="236202" y="124865"/>
                </a:lnTo>
                <a:close/>
                <a:moveTo>
                  <a:pt x="461792" y="107757"/>
                </a:moveTo>
                <a:cubicBezTo>
                  <a:pt x="465766" y="123155"/>
                  <a:pt x="470663" y="137832"/>
                  <a:pt x="476482" y="151790"/>
                </a:cubicBezTo>
                <a:cubicBezTo>
                  <a:pt x="482301" y="165748"/>
                  <a:pt x="489117" y="178728"/>
                  <a:pt x="496930" y="190730"/>
                </a:cubicBezTo>
                <a:cubicBezTo>
                  <a:pt x="505087" y="179355"/>
                  <a:pt x="512247" y="166745"/>
                  <a:pt x="518411" y="152898"/>
                </a:cubicBezTo>
                <a:cubicBezTo>
                  <a:pt x="524575" y="139050"/>
                  <a:pt x="529521" y="124004"/>
                  <a:pt x="533248" y="107757"/>
                </a:cubicBezTo>
                <a:close/>
                <a:moveTo>
                  <a:pt x="130198" y="87660"/>
                </a:moveTo>
                <a:lnTo>
                  <a:pt x="130198" y="110433"/>
                </a:lnTo>
                <a:lnTo>
                  <a:pt x="236202" y="110433"/>
                </a:lnTo>
                <a:lnTo>
                  <a:pt x="236202" y="87660"/>
                </a:lnTo>
                <a:close/>
                <a:moveTo>
                  <a:pt x="799291" y="85629"/>
                </a:moveTo>
                <a:lnTo>
                  <a:pt x="812579" y="95947"/>
                </a:lnTo>
                <a:cubicBezTo>
                  <a:pt x="803198" y="105544"/>
                  <a:pt x="792211" y="114979"/>
                  <a:pt x="779619" y="124253"/>
                </a:cubicBezTo>
                <a:cubicBezTo>
                  <a:pt x="767026" y="133527"/>
                  <a:pt x="754194" y="141713"/>
                  <a:pt x="741122" y="148811"/>
                </a:cubicBezTo>
                <a:lnTo>
                  <a:pt x="741122" y="160630"/>
                </a:lnTo>
                <a:lnTo>
                  <a:pt x="857165" y="160630"/>
                </a:lnTo>
                <a:lnTo>
                  <a:pt x="857165" y="179195"/>
                </a:lnTo>
                <a:lnTo>
                  <a:pt x="741122" y="179195"/>
                </a:lnTo>
                <a:lnTo>
                  <a:pt x="741122" y="246257"/>
                </a:lnTo>
                <a:cubicBezTo>
                  <a:pt x="741190" y="252219"/>
                  <a:pt x="740242" y="256815"/>
                  <a:pt x="738280" y="260046"/>
                </a:cubicBezTo>
                <a:cubicBezTo>
                  <a:pt x="736318" y="263277"/>
                  <a:pt x="732934" y="265660"/>
                  <a:pt x="728130" y="267194"/>
                </a:cubicBezTo>
                <a:cubicBezTo>
                  <a:pt x="723363" y="268889"/>
                  <a:pt x="717026" y="269920"/>
                  <a:pt x="709122" y="270289"/>
                </a:cubicBezTo>
                <a:cubicBezTo>
                  <a:pt x="701217" y="270657"/>
                  <a:pt x="691116" y="270804"/>
                  <a:pt x="678819" y="270731"/>
                </a:cubicBezTo>
                <a:cubicBezTo>
                  <a:pt x="678038" y="267802"/>
                  <a:pt x="676869" y="264523"/>
                  <a:pt x="675313" y="260895"/>
                </a:cubicBezTo>
                <a:cubicBezTo>
                  <a:pt x="673756" y="257266"/>
                  <a:pt x="672071" y="254061"/>
                  <a:pt x="670256" y="251279"/>
                </a:cubicBezTo>
                <a:cubicBezTo>
                  <a:pt x="680548" y="251568"/>
                  <a:pt x="689713" y="251728"/>
                  <a:pt x="697754" y="251759"/>
                </a:cubicBezTo>
                <a:cubicBezTo>
                  <a:pt x="705794" y="251790"/>
                  <a:pt x="711195" y="251728"/>
                  <a:pt x="713957" y="251575"/>
                </a:cubicBezTo>
                <a:cubicBezTo>
                  <a:pt x="716565" y="251599"/>
                  <a:pt x="718361" y="251181"/>
                  <a:pt x="719346" y="250319"/>
                </a:cubicBezTo>
                <a:cubicBezTo>
                  <a:pt x="720330" y="249458"/>
                  <a:pt x="720797" y="248005"/>
                  <a:pt x="720748" y="245962"/>
                </a:cubicBezTo>
                <a:lnTo>
                  <a:pt x="720748" y="179195"/>
                </a:lnTo>
                <a:lnTo>
                  <a:pt x="604705" y="179195"/>
                </a:lnTo>
                <a:lnTo>
                  <a:pt x="604705" y="160630"/>
                </a:lnTo>
                <a:lnTo>
                  <a:pt x="720748" y="160630"/>
                </a:lnTo>
                <a:lnTo>
                  <a:pt x="720748" y="141720"/>
                </a:lnTo>
                <a:cubicBezTo>
                  <a:pt x="730043" y="137177"/>
                  <a:pt x="739430" y="131711"/>
                  <a:pt x="748910" y="125321"/>
                </a:cubicBezTo>
                <a:cubicBezTo>
                  <a:pt x="758390" y="118931"/>
                  <a:pt x="767112" y="112283"/>
                  <a:pt x="775079" y="105377"/>
                </a:cubicBezTo>
                <a:lnTo>
                  <a:pt x="652835" y="105377"/>
                </a:lnTo>
                <a:lnTo>
                  <a:pt x="652835" y="86811"/>
                </a:lnTo>
                <a:lnTo>
                  <a:pt x="794862" y="86811"/>
                </a:lnTo>
                <a:close/>
                <a:moveTo>
                  <a:pt x="111891" y="72638"/>
                </a:moveTo>
                <a:lnTo>
                  <a:pt x="255099" y="72638"/>
                </a:lnTo>
                <a:lnTo>
                  <a:pt x="255099" y="162365"/>
                </a:lnTo>
                <a:lnTo>
                  <a:pt x="191615" y="162365"/>
                </a:lnTo>
                <a:cubicBezTo>
                  <a:pt x="191043" y="166948"/>
                  <a:pt x="190416" y="171384"/>
                  <a:pt x="189733" y="175671"/>
                </a:cubicBezTo>
                <a:cubicBezTo>
                  <a:pt x="189050" y="179959"/>
                  <a:pt x="188201" y="184099"/>
                  <a:pt x="187186" y="188091"/>
                </a:cubicBezTo>
                <a:lnTo>
                  <a:pt x="270158" y="188091"/>
                </a:lnTo>
                <a:lnTo>
                  <a:pt x="270158" y="204884"/>
                </a:lnTo>
                <a:lnTo>
                  <a:pt x="201655" y="204884"/>
                </a:lnTo>
                <a:cubicBezTo>
                  <a:pt x="208821" y="217483"/>
                  <a:pt x="218774" y="228014"/>
                  <a:pt x="231514" y="236479"/>
                </a:cubicBezTo>
                <a:cubicBezTo>
                  <a:pt x="244254" y="244943"/>
                  <a:pt x="259301" y="251046"/>
                  <a:pt x="276654" y="254786"/>
                </a:cubicBezTo>
                <a:cubicBezTo>
                  <a:pt x="274495" y="256705"/>
                  <a:pt x="272244" y="259215"/>
                  <a:pt x="269900" y="262315"/>
                </a:cubicBezTo>
                <a:cubicBezTo>
                  <a:pt x="267556" y="265416"/>
                  <a:pt x="265674" y="268221"/>
                  <a:pt x="264253" y="270731"/>
                </a:cubicBezTo>
                <a:cubicBezTo>
                  <a:pt x="244857" y="265680"/>
                  <a:pt x="228285" y="257622"/>
                  <a:pt x="214536" y="246555"/>
                </a:cubicBezTo>
                <a:cubicBezTo>
                  <a:pt x="200787" y="235488"/>
                  <a:pt x="190194" y="221598"/>
                  <a:pt x="182757" y="204884"/>
                </a:cubicBezTo>
                <a:lnTo>
                  <a:pt x="182166" y="204884"/>
                </a:lnTo>
                <a:cubicBezTo>
                  <a:pt x="176741" y="220934"/>
                  <a:pt x="167292" y="234381"/>
                  <a:pt x="153820" y="245226"/>
                </a:cubicBezTo>
                <a:cubicBezTo>
                  <a:pt x="140348" y="256072"/>
                  <a:pt x="120860" y="264573"/>
                  <a:pt x="95356" y="270731"/>
                </a:cubicBezTo>
                <a:cubicBezTo>
                  <a:pt x="94371" y="268504"/>
                  <a:pt x="92870" y="265871"/>
                  <a:pt x="90853" y="262832"/>
                </a:cubicBezTo>
                <a:cubicBezTo>
                  <a:pt x="88835" y="259793"/>
                  <a:pt x="86891" y="257308"/>
                  <a:pt x="85021" y="255376"/>
                </a:cubicBezTo>
                <a:cubicBezTo>
                  <a:pt x="106914" y="250523"/>
                  <a:pt x="123880" y="243916"/>
                  <a:pt x="135919" y="235556"/>
                </a:cubicBezTo>
                <a:cubicBezTo>
                  <a:pt x="147958" y="227196"/>
                  <a:pt x="156582" y="216972"/>
                  <a:pt x="161792" y="204884"/>
                </a:cubicBezTo>
                <a:lnTo>
                  <a:pt x="92403" y="204884"/>
                </a:lnTo>
                <a:lnTo>
                  <a:pt x="92403" y="188091"/>
                </a:lnTo>
                <a:lnTo>
                  <a:pt x="167403" y="188091"/>
                </a:lnTo>
                <a:cubicBezTo>
                  <a:pt x="168559" y="184228"/>
                  <a:pt x="169494" y="180125"/>
                  <a:pt x="170208" y="175782"/>
                </a:cubicBezTo>
                <a:cubicBezTo>
                  <a:pt x="170921" y="171439"/>
                  <a:pt x="171561" y="166967"/>
                  <a:pt x="172127" y="162365"/>
                </a:cubicBezTo>
                <a:lnTo>
                  <a:pt x="111891" y="162365"/>
                </a:lnTo>
                <a:close/>
                <a:moveTo>
                  <a:pt x="547126" y="8545"/>
                </a:moveTo>
                <a:lnTo>
                  <a:pt x="560414" y="23604"/>
                </a:lnTo>
                <a:cubicBezTo>
                  <a:pt x="550006" y="27822"/>
                  <a:pt x="537816" y="31427"/>
                  <a:pt x="523843" y="34420"/>
                </a:cubicBezTo>
                <a:cubicBezTo>
                  <a:pt x="509871" y="37413"/>
                  <a:pt x="495143" y="39881"/>
                  <a:pt x="479662" y="41824"/>
                </a:cubicBezTo>
                <a:cubicBezTo>
                  <a:pt x="464180" y="43767"/>
                  <a:pt x="448971" y="45272"/>
                  <a:pt x="434036" y="46340"/>
                </a:cubicBezTo>
                <a:lnTo>
                  <a:pt x="434036" y="89746"/>
                </a:lnTo>
                <a:lnTo>
                  <a:pt x="539745" y="89746"/>
                </a:lnTo>
                <a:lnTo>
                  <a:pt x="542993" y="89155"/>
                </a:lnTo>
                <a:lnTo>
                  <a:pt x="555394" y="92994"/>
                </a:lnTo>
                <a:cubicBezTo>
                  <a:pt x="551051" y="116733"/>
                  <a:pt x="544900" y="138054"/>
                  <a:pt x="536939" y="156958"/>
                </a:cubicBezTo>
                <a:cubicBezTo>
                  <a:pt x="528979" y="175861"/>
                  <a:pt x="519580" y="192532"/>
                  <a:pt x="508741" y="206970"/>
                </a:cubicBezTo>
                <a:cubicBezTo>
                  <a:pt x="517298" y="217784"/>
                  <a:pt x="526832" y="227233"/>
                  <a:pt x="537345" y="235316"/>
                </a:cubicBezTo>
                <a:cubicBezTo>
                  <a:pt x="547858" y="243399"/>
                  <a:pt x="559386" y="249895"/>
                  <a:pt x="571930" y="254804"/>
                </a:cubicBezTo>
                <a:cubicBezTo>
                  <a:pt x="569629" y="256840"/>
                  <a:pt x="567217" y="259412"/>
                  <a:pt x="564695" y="262518"/>
                </a:cubicBezTo>
                <a:cubicBezTo>
                  <a:pt x="562173" y="265625"/>
                  <a:pt x="560057" y="268565"/>
                  <a:pt x="558347" y="271340"/>
                </a:cubicBezTo>
                <a:cubicBezTo>
                  <a:pt x="546105" y="265723"/>
                  <a:pt x="534860" y="258797"/>
                  <a:pt x="524612" y="250560"/>
                </a:cubicBezTo>
                <a:cubicBezTo>
                  <a:pt x="514363" y="242323"/>
                  <a:pt x="505037" y="232812"/>
                  <a:pt x="496634" y="222029"/>
                </a:cubicBezTo>
                <a:cubicBezTo>
                  <a:pt x="486872" y="232782"/>
                  <a:pt x="476353" y="242206"/>
                  <a:pt x="465077" y="250301"/>
                </a:cubicBezTo>
                <a:cubicBezTo>
                  <a:pt x="453801" y="258397"/>
                  <a:pt x="441879" y="265311"/>
                  <a:pt x="429312" y="271044"/>
                </a:cubicBezTo>
                <a:cubicBezTo>
                  <a:pt x="428044" y="268424"/>
                  <a:pt x="426297" y="265619"/>
                  <a:pt x="424071" y="262629"/>
                </a:cubicBezTo>
                <a:cubicBezTo>
                  <a:pt x="421844" y="259639"/>
                  <a:pt x="419654" y="257130"/>
                  <a:pt x="417501" y="255100"/>
                </a:cubicBezTo>
                <a:cubicBezTo>
                  <a:pt x="429958" y="250068"/>
                  <a:pt x="441879" y="243449"/>
                  <a:pt x="453266" y="235242"/>
                </a:cubicBezTo>
                <a:cubicBezTo>
                  <a:pt x="464652" y="227036"/>
                  <a:pt x="475172" y="217317"/>
                  <a:pt x="484823" y="206084"/>
                </a:cubicBezTo>
                <a:cubicBezTo>
                  <a:pt x="475848" y="192169"/>
                  <a:pt x="468036" y="176962"/>
                  <a:pt x="461386" y="160464"/>
                </a:cubicBezTo>
                <a:cubicBezTo>
                  <a:pt x="454736" y="143965"/>
                  <a:pt x="449064" y="126397"/>
                  <a:pt x="444371" y="107757"/>
                </a:cubicBezTo>
                <a:lnTo>
                  <a:pt x="434036" y="107757"/>
                </a:lnTo>
                <a:cubicBezTo>
                  <a:pt x="434062" y="124162"/>
                  <a:pt x="433059" y="142042"/>
                  <a:pt x="431029" y="161399"/>
                </a:cubicBezTo>
                <a:cubicBezTo>
                  <a:pt x="428998" y="180756"/>
                  <a:pt x="425196" y="200014"/>
                  <a:pt x="419622" y="219174"/>
                </a:cubicBezTo>
                <a:cubicBezTo>
                  <a:pt x="414048" y="238335"/>
                  <a:pt x="405959" y="255821"/>
                  <a:pt x="395355" y="271635"/>
                </a:cubicBezTo>
                <a:cubicBezTo>
                  <a:pt x="393417" y="269728"/>
                  <a:pt x="390870" y="267636"/>
                  <a:pt x="387715" y="265360"/>
                </a:cubicBezTo>
                <a:cubicBezTo>
                  <a:pt x="384559" y="263084"/>
                  <a:pt x="381791" y="261436"/>
                  <a:pt x="379410" y="260415"/>
                </a:cubicBezTo>
                <a:cubicBezTo>
                  <a:pt x="390077" y="244827"/>
                  <a:pt x="397976" y="227807"/>
                  <a:pt x="403109" y="209354"/>
                </a:cubicBezTo>
                <a:cubicBezTo>
                  <a:pt x="408241" y="190901"/>
                  <a:pt x="411570" y="172415"/>
                  <a:pt x="413093" y="153897"/>
                </a:cubicBezTo>
                <a:cubicBezTo>
                  <a:pt x="414617" y="135378"/>
                  <a:pt x="415299" y="118227"/>
                  <a:pt x="415138" y="102442"/>
                </a:cubicBezTo>
                <a:lnTo>
                  <a:pt x="415138" y="30395"/>
                </a:lnTo>
                <a:cubicBezTo>
                  <a:pt x="430640" y="29420"/>
                  <a:pt x="446684" y="27991"/>
                  <a:pt x="463268" y="26108"/>
                </a:cubicBezTo>
                <a:cubicBezTo>
                  <a:pt x="479853" y="24226"/>
                  <a:pt x="495503" y="21834"/>
                  <a:pt x="510217" y="18934"/>
                </a:cubicBezTo>
                <a:cubicBezTo>
                  <a:pt x="524932" y="16034"/>
                  <a:pt x="537235" y="12571"/>
                  <a:pt x="547126" y="8545"/>
                </a:cubicBezTo>
                <a:close/>
                <a:moveTo>
                  <a:pt x="954901" y="2935"/>
                </a:moveTo>
                <a:lnTo>
                  <a:pt x="973208" y="8250"/>
                </a:lnTo>
                <a:cubicBezTo>
                  <a:pt x="969505" y="19064"/>
                  <a:pt x="965396" y="29842"/>
                  <a:pt x="960880" y="40582"/>
                </a:cubicBezTo>
                <a:cubicBezTo>
                  <a:pt x="956365" y="51323"/>
                  <a:pt x="951518" y="61805"/>
                  <a:pt x="946338" y="72029"/>
                </a:cubicBezTo>
                <a:lnTo>
                  <a:pt x="946338" y="270454"/>
                </a:lnTo>
                <a:lnTo>
                  <a:pt x="927736" y="270454"/>
                </a:lnTo>
                <a:lnTo>
                  <a:pt x="927736" y="104214"/>
                </a:lnTo>
                <a:cubicBezTo>
                  <a:pt x="923584" y="111005"/>
                  <a:pt x="919265" y="117428"/>
                  <a:pt x="914781" y="123481"/>
                </a:cubicBezTo>
                <a:cubicBezTo>
                  <a:pt x="910296" y="129534"/>
                  <a:pt x="905756" y="135218"/>
                  <a:pt x="901161" y="140533"/>
                </a:cubicBezTo>
                <a:cubicBezTo>
                  <a:pt x="900146" y="137962"/>
                  <a:pt x="898485" y="134763"/>
                  <a:pt x="896178" y="130936"/>
                </a:cubicBezTo>
                <a:cubicBezTo>
                  <a:pt x="893872" y="127110"/>
                  <a:pt x="891694" y="123911"/>
                  <a:pt x="889645" y="121340"/>
                </a:cubicBezTo>
                <a:cubicBezTo>
                  <a:pt x="902939" y="106570"/>
                  <a:pt x="915254" y="88866"/>
                  <a:pt x="926592" y="68227"/>
                </a:cubicBezTo>
                <a:cubicBezTo>
                  <a:pt x="937929" y="47589"/>
                  <a:pt x="947366" y="25825"/>
                  <a:pt x="954901" y="2935"/>
                </a:cubicBezTo>
                <a:close/>
                <a:moveTo>
                  <a:pt x="1050866" y="2639"/>
                </a:moveTo>
                <a:lnTo>
                  <a:pt x="1069763" y="2639"/>
                </a:lnTo>
                <a:lnTo>
                  <a:pt x="1069763" y="62580"/>
                </a:lnTo>
                <a:lnTo>
                  <a:pt x="1159231" y="62580"/>
                </a:lnTo>
                <a:lnTo>
                  <a:pt x="1159231" y="81478"/>
                </a:lnTo>
                <a:lnTo>
                  <a:pt x="1083051" y="81478"/>
                </a:lnTo>
                <a:cubicBezTo>
                  <a:pt x="1089122" y="98361"/>
                  <a:pt x="1096402" y="114758"/>
                  <a:pt x="1104890" y="130669"/>
                </a:cubicBezTo>
                <a:cubicBezTo>
                  <a:pt x="1113378" y="146579"/>
                  <a:pt x="1122670" y="161095"/>
                  <a:pt x="1132766" y="174216"/>
                </a:cubicBezTo>
                <a:cubicBezTo>
                  <a:pt x="1142862" y="187338"/>
                  <a:pt x="1153357" y="198157"/>
                  <a:pt x="1164251" y="206674"/>
                </a:cubicBezTo>
                <a:cubicBezTo>
                  <a:pt x="1161926" y="208545"/>
                  <a:pt x="1159342" y="210931"/>
                  <a:pt x="1156500" y="213835"/>
                </a:cubicBezTo>
                <a:cubicBezTo>
                  <a:pt x="1153658" y="216738"/>
                  <a:pt x="1151222" y="219568"/>
                  <a:pt x="1149192" y="222324"/>
                </a:cubicBezTo>
                <a:cubicBezTo>
                  <a:pt x="1133204" y="207831"/>
                  <a:pt x="1118305" y="188909"/>
                  <a:pt x="1104495" y="165557"/>
                </a:cubicBezTo>
                <a:cubicBezTo>
                  <a:pt x="1090685" y="142206"/>
                  <a:pt x="1079107" y="117231"/>
                  <a:pt x="1069763" y="90631"/>
                </a:cubicBezTo>
                <a:lnTo>
                  <a:pt x="1069763" y="197521"/>
                </a:lnTo>
                <a:lnTo>
                  <a:pt x="1118779" y="197521"/>
                </a:lnTo>
                <a:lnTo>
                  <a:pt x="1118779" y="215237"/>
                </a:lnTo>
                <a:lnTo>
                  <a:pt x="1069763" y="215237"/>
                </a:lnTo>
                <a:lnTo>
                  <a:pt x="1069763" y="269568"/>
                </a:lnTo>
                <a:lnTo>
                  <a:pt x="1050866" y="269568"/>
                </a:lnTo>
                <a:lnTo>
                  <a:pt x="1050866" y="215237"/>
                </a:lnTo>
                <a:lnTo>
                  <a:pt x="1000669" y="215237"/>
                </a:lnTo>
                <a:lnTo>
                  <a:pt x="1000669" y="197521"/>
                </a:lnTo>
                <a:lnTo>
                  <a:pt x="1050866" y="197521"/>
                </a:lnTo>
                <a:lnTo>
                  <a:pt x="1050866" y="91813"/>
                </a:lnTo>
                <a:cubicBezTo>
                  <a:pt x="1041091" y="118627"/>
                  <a:pt x="1029194" y="143541"/>
                  <a:pt x="1015174" y="166554"/>
                </a:cubicBezTo>
                <a:cubicBezTo>
                  <a:pt x="1001155" y="189567"/>
                  <a:pt x="986083" y="208354"/>
                  <a:pt x="969960" y="222915"/>
                </a:cubicBezTo>
                <a:cubicBezTo>
                  <a:pt x="968096" y="220583"/>
                  <a:pt x="965845" y="218012"/>
                  <a:pt x="963206" y="215201"/>
                </a:cubicBezTo>
                <a:cubicBezTo>
                  <a:pt x="960567" y="212389"/>
                  <a:pt x="958094" y="210039"/>
                  <a:pt x="955787" y="208151"/>
                </a:cubicBezTo>
                <a:cubicBezTo>
                  <a:pt x="966690" y="199435"/>
                  <a:pt x="977265" y="188422"/>
                  <a:pt x="987513" y="175113"/>
                </a:cubicBezTo>
                <a:cubicBezTo>
                  <a:pt x="997760" y="161804"/>
                  <a:pt x="1007219" y="147116"/>
                  <a:pt x="1015892" y="131051"/>
                </a:cubicBezTo>
                <a:cubicBezTo>
                  <a:pt x="1024564" y="114986"/>
                  <a:pt x="1031990" y="98462"/>
                  <a:pt x="1038169" y="81478"/>
                </a:cubicBezTo>
                <a:lnTo>
                  <a:pt x="966417" y="81478"/>
                </a:lnTo>
                <a:lnTo>
                  <a:pt x="966417" y="62580"/>
                </a:lnTo>
                <a:lnTo>
                  <a:pt x="1050866" y="62580"/>
                </a:lnTo>
                <a:close/>
                <a:moveTo>
                  <a:pt x="143485" y="2067"/>
                </a:moveTo>
                <a:lnTo>
                  <a:pt x="162088" y="2067"/>
                </a:lnTo>
                <a:lnTo>
                  <a:pt x="162088" y="26870"/>
                </a:lnTo>
                <a:lnTo>
                  <a:pt x="209036" y="26870"/>
                </a:lnTo>
                <a:lnTo>
                  <a:pt x="209036" y="2067"/>
                </a:lnTo>
                <a:lnTo>
                  <a:pt x="228229" y="2067"/>
                </a:lnTo>
                <a:lnTo>
                  <a:pt x="228229" y="26870"/>
                </a:lnTo>
                <a:lnTo>
                  <a:pt x="270749" y="26870"/>
                </a:lnTo>
                <a:lnTo>
                  <a:pt x="270749" y="43960"/>
                </a:lnTo>
                <a:lnTo>
                  <a:pt x="228229" y="43960"/>
                </a:lnTo>
                <a:lnTo>
                  <a:pt x="228229" y="67305"/>
                </a:lnTo>
                <a:lnTo>
                  <a:pt x="209036" y="67305"/>
                </a:lnTo>
                <a:lnTo>
                  <a:pt x="209036" y="43960"/>
                </a:lnTo>
                <a:lnTo>
                  <a:pt x="162088" y="43960"/>
                </a:lnTo>
                <a:lnTo>
                  <a:pt x="162088" y="67021"/>
                </a:lnTo>
                <a:lnTo>
                  <a:pt x="143485" y="67021"/>
                </a:lnTo>
                <a:lnTo>
                  <a:pt x="143485" y="43960"/>
                </a:lnTo>
                <a:lnTo>
                  <a:pt x="98899" y="43960"/>
                </a:lnTo>
                <a:lnTo>
                  <a:pt x="98899" y="26870"/>
                </a:lnTo>
                <a:lnTo>
                  <a:pt x="143485" y="26870"/>
                </a:lnTo>
                <a:close/>
                <a:moveTo>
                  <a:pt x="46340" y="1772"/>
                </a:moveTo>
                <a:lnTo>
                  <a:pt x="64942" y="1772"/>
                </a:lnTo>
                <a:lnTo>
                  <a:pt x="64942" y="58742"/>
                </a:lnTo>
                <a:lnTo>
                  <a:pt x="96241" y="58742"/>
                </a:lnTo>
                <a:lnTo>
                  <a:pt x="96241" y="77344"/>
                </a:lnTo>
                <a:lnTo>
                  <a:pt x="64942" y="77344"/>
                </a:lnTo>
                <a:lnTo>
                  <a:pt x="64942" y="89457"/>
                </a:lnTo>
                <a:cubicBezTo>
                  <a:pt x="67700" y="93534"/>
                  <a:pt x="71502" y="99525"/>
                  <a:pt x="76349" y="107427"/>
                </a:cubicBezTo>
                <a:cubicBezTo>
                  <a:pt x="81195" y="115330"/>
                  <a:pt x="85894" y="123135"/>
                  <a:pt x="90445" y="130842"/>
                </a:cubicBezTo>
                <a:cubicBezTo>
                  <a:pt x="94997" y="138549"/>
                  <a:pt x="98208" y="144148"/>
                  <a:pt x="100080" y="147637"/>
                </a:cubicBezTo>
                <a:lnTo>
                  <a:pt x="87383" y="162070"/>
                </a:lnTo>
                <a:cubicBezTo>
                  <a:pt x="85156" y="156748"/>
                  <a:pt x="81933" y="149777"/>
                  <a:pt x="77713" y="141158"/>
                </a:cubicBezTo>
                <a:cubicBezTo>
                  <a:pt x="73493" y="132540"/>
                  <a:pt x="69236" y="124163"/>
                  <a:pt x="64942" y="116029"/>
                </a:cubicBezTo>
                <a:lnTo>
                  <a:pt x="64942" y="270140"/>
                </a:lnTo>
                <a:lnTo>
                  <a:pt x="46340" y="270140"/>
                </a:lnTo>
                <a:lnTo>
                  <a:pt x="46340" y="131667"/>
                </a:lnTo>
                <a:cubicBezTo>
                  <a:pt x="41855" y="147203"/>
                  <a:pt x="36873" y="161745"/>
                  <a:pt x="31392" y="175296"/>
                </a:cubicBezTo>
                <a:cubicBezTo>
                  <a:pt x="25911" y="188846"/>
                  <a:pt x="20263" y="200284"/>
                  <a:pt x="14450" y="209609"/>
                </a:cubicBezTo>
                <a:cubicBezTo>
                  <a:pt x="13195" y="206676"/>
                  <a:pt x="11571" y="203469"/>
                  <a:pt x="9578" y="199988"/>
                </a:cubicBezTo>
                <a:cubicBezTo>
                  <a:pt x="7585" y="196506"/>
                  <a:pt x="5666" y="193523"/>
                  <a:pt x="3820" y="191037"/>
                </a:cubicBezTo>
                <a:cubicBezTo>
                  <a:pt x="9585" y="182572"/>
                  <a:pt x="15181" y="172086"/>
                  <a:pt x="20607" y="159581"/>
                </a:cubicBezTo>
                <a:cubicBezTo>
                  <a:pt x="26033" y="147076"/>
                  <a:pt x="30951" y="133686"/>
                  <a:pt x="35360" y="119412"/>
                </a:cubicBezTo>
                <a:cubicBezTo>
                  <a:pt x="39769" y="105138"/>
                  <a:pt x="43331" y="91116"/>
                  <a:pt x="46045" y="77344"/>
                </a:cubicBezTo>
                <a:lnTo>
                  <a:pt x="8840" y="77344"/>
                </a:lnTo>
                <a:lnTo>
                  <a:pt x="8840" y="58742"/>
                </a:lnTo>
                <a:lnTo>
                  <a:pt x="46340" y="58742"/>
                </a:lnTo>
                <a:close/>
                <a:moveTo>
                  <a:pt x="348406" y="1754"/>
                </a:moveTo>
                <a:lnTo>
                  <a:pt x="367009" y="1754"/>
                </a:lnTo>
                <a:lnTo>
                  <a:pt x="367009" y="58742"/>
                </a:lnTo>
                <a:lnTo>
                  <a:pt x="402737" y="58742"/>
                </a:lnTo>
                <a:lnTo>
                  <a:pt x="402737" y="77344"/>
                </a:lnTo>
                <a:lnTo>
                  <a:pt x="367009" y="77344"/>
                </a:lnTo>
                <a:lnTo>
                  <a:pt x="367009" y="87679"/>
                </a:lnTo>
                <a:cubicBezTo>
                  <a:pt x="369755" y="91605"/>
                  <a:pt x="373481" y="97106"/>
                  <a:pt x="378185" y="104181"/>
                </a:cubicBezTo>
                <a:cubicBezTo>
                  <a:pt x="382890" y="111257"/>
                  <a:pt x="387446" y="118201"/>
                  <a:pt x="391855" y="125015"/>
                </a:cubicBezTo>
                <a:cubicBezTo>
                  <a:pt x="396265" y="131828"/>
                  <a:pt x="399400" y="136804"/>
                  <a:pt x="401261" y="139942"/>
                </a:cubicBezTo>
                <a:lnTo>
                  <a:pt x="389154" y="155001"/>
                </a:lnTo>
                <a:cubicBezTo>
                  <a:pt x="386940" y="149859"/>
                  <a:pt x="383765" y="143240"/>
                  <a:pt x="379632" y="135144"/>
                </a:cubicBezTo>
                <a:cubicBezTo>
                  <a:pt x="375498" y="127049"/>
                  <a:pt x="371290" y="119101"/>
                  <a:pt x="367009" y="111301"/>
                </a:cubicBezTo>
                <a:lnTo>
                  <a:pt x="367009" y="270454"/>
                </a:lnTo>
                <a:lnTo>
                  <a:pt x="348406" y="270454"/>
                </a:lnTo>
                <a:lnTo>
                  <a:pt x="348406" y="118683"/>
                </a:lnTo>
                <a:cubicBezTo>
                  <a:pt x="343159" y="136664"/>
                  <a:pt x="337192" y="153630"/>
                  <a:pt x="330505" y="169581"/>
                </a:cubicBezTo>
                <a:cubicBezTo>
                  <a:pt x="323818" y="185532"/>
                  <a:pt x="316892" y="198880"/>
                  <a:pt x="309725" y="209627"/>
                </a:cubicBezTo>
                <a:cubicBezTo>
                  <a:pt x="308600" y="206693"/>
                  <a:pt x="307012" y="203482"/>
                  <a:pt x="304964" y="199994"/>
                </a:cubicBezTo>
                <a:cubicBezTo>
                  <a:pt x="302915" y="196506"/>
                  <a:pt x="300959" y="193516"/>
                  <a:pt x="299095" y="191025"/>
                </a:cubicBezTo>
                <a:cubicBezTo>
                  <a:pt x="305549" y="182765"/>
                  <a:pt x="311801" y="172415"/>
                  <a:pt x="317851" y="159977"/>
                </a:cubicBezTo>
                <a:cubicBezTo>
                  <a:pt x="323900" y="147539"/>
                  <a:pt x="329408" y="134150"/>
                  <a:pt x="334375" y="119809"/>
                </a:cubicBezTo>
                <a:cubicBezTo>
                  <a:pt x="339342" y="105468"/>
                  <a:pt x="343428" y="91313"/>
                  <a:pt x="346635" y="77344"/>
                </a:cubicBezTo>
                <a:lnTo>
                  <a:pt x="306773" y="77344"/>
                </a:lnTo>
                <a:lnTo>
                  <a:pt x="306773" y="58742"/>
                </a:lnTo>
                <a:lnTo>
                  <a:pt x="348406" y="58742"/>
                </a:lnTo>
                <a:close/>
                <a:moveTo>
                  <a:pt x="728425" y="0"/>
                </a:moveTo>
                <a:cubicBezTo>
                  <a:pt x="732362" y="5285"/>
                  <a:pt x="736152" y="10883"/>
                  <a:pt x="739793" y="16794"/>
                </a:cubicBezTo>
                <a:cubicBezTo>
                  <a:pt x="743435" y="22706"/>
                  <a:pt x="746339" y="28230"/>
                  <a:pt x="748504" y="33367"/>
                </a:cubicBezTo>
                <a:lnTo>
                  <a:pt x="853622" y="33367"/>
                </a:lnTo>
                <a:lnTo>
                  <a:pt x="853622" y="92410"/>
                </a:lnTo>
                <a:lnTo>
                  <a:pt x="833543" y="92410"/>
                </a:lnTo>
                <a:lnTo>
                  <a:pt x="833543" y="51932"/>
                </a:lnTo>
                <a:lnTo>
                  <a:pt x="627736" y="51932"/>
                </a:lnTo>
                <a:lnTo>
                  <a:pt x="627736" y="92410"/>
                </a:lnTo>
                <a:lnTo>
                  <a:pt x="608544" y="92410"/>
                </a:lnTo>
                <a:lnTo>
                  <a:pt x="608544" y="33367"/>
                </a:lnTo>
                <a:lnTo>
                  <a:pt x="725473" y="33367"/>
                </a:lnTo>
                <a:cubicBezTo>
                  <a:pt x="723369" y="28857"/>
                  <a:pt x="720933" y="24219"/>
                  <a:pt x="718164" y="19452"/>
                </a:cubicBezTo>
                <a:cubicBezTo>
                  <a:pt x="715396" y="14684"/>
                  <a:pt x="712517" y="10267"/>
                  <a:pt x="709528" y="62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952615" y="574162"/>
            <a:ext cx="2404839" cy="617191"/>
          </a:xfrm>
          <a:custGeom>
            <a:avLst/>
            <a:gdLst/>
            <a:ahLst/>
            <a:cxnLst/>
            <a:rect l="l" t="t" r="r" b="b"/>
            <a:pathLst>
              <a:path w="2404839" h="617191">
                <a:moveTo>
                  <a:pt x="1571551" y="82265"/>
                </a:moveTo>
                <a:cubicBezTo>
                  <a:pt x="1555998" y="82265"/>
                  <a:pt x="1544265" y="87381"/>
                  <a:pt x="1536353" y="97613"/>
                </a:cubicBezTo>
                <a:cubicBezTo>
                  <a:pt x="1528440" y="107845"/>
                  <a:pt x="1524484" y="123193"/>
                  <a:pt x="1524484" y="143657"/>
                </a:cubicBezTo>
                <a:lnTo>
                  <a:pt x="1524484" y="473944"/>
                </a:lnTo>
                <a:cubicBezTo>
                  <a:pt x="1524484" y="494408"/>
                  <a:pt x="1528440" y="509824"/>
                  <a:pt x="1536353" y="520192"/>
                </a:cubicBezTo>
                <a:cubicBezTo>
                  <a:pt x="1544265" y="530560"/>
                  <a:pt x="1555998" y="535745"/>
                  <a:pt x="1571551" y="535745"/>
                </a:cubicBezTo>
                <a:cubicBezTo>
                  <a:pt x="1587103" y="535745"/>
                  <a:pt x="1598836" y="530560"/>
                  <a:pt x="1606748" y="520192"/>
                </a:cubicBezTo>
                <a:cubicBezTo>
                  <a:pt x="1614661" y="509824"/>
                  <a:pt x="1618617" y="494408"/>
                  <a:pt x="1618617" y="473944"/>
                </a:cubicBezTo>
                <a:lnTo>
                  <a:pt x="1618617" y="143657"/>
                </a:lnTo>
                <a:cubicBezTo>
                  <a:pt x="1618617" y="123193"/>
                  <a:pt x="1614661" y="107845"/>
                  <a:pt x="1606748" y="97613"/>
                </a:cubicBezTo>
                <a:cubicBezTo>
                  <a:pt x="1598836" y="87381"/>
                  <a:pt x="1587103" y="82265"/>
                  <a:pt x="1571551" y="82265"/>
                </a:cubicBezTo>
                <a:close/>
                <a:moveTo>
                  <a:pt x="2124075" y="12688"/>
                </a:moveTo>
                <a:lnTo>
                  <a:pt x="2404839" y="12688"/>
                </a:lnTo>
                <a:lnTo>
                  <a:pt x="2404839" y="98227"/>
                </a:lnTo>
                <a:lnTo>
                  <a:pt x="2309887" y="98227"/>
                </a:lnTo>
                <a:lnTo>
                  <a:pt x="2309887" y="604503"/>
                </a:lnTo>
                <a:lnTo>
                  <a:pt x="2218618" y="604503"/>
                </a:lnTo>
                <a:lnTo>
                  <a:pt x="2218618" y="98227"/>
                </a:lnTo>
                <a:lnTo>
                  <a:pt x="2124075" y="98227"/>
                </a:lnTo>
                <a:close/>
                <a:moveTo>
                  <a:pt x="1795053" y="12688"/>
                </a:moveTo>
                <a:lnTo>
                  <a:pt x="1876909" y="12688"/>
                </a:lnTo>
                <a:lnTo>
                  <a:pt x="1992734" y="366304"/>
                </a:lnTo>
                <a:cubicBezTo>
                  <a:pt x="1994917" y="373125"/>
                  <a:pt x="1997577" y="382129"/>
                  <a:pt x="2000715" y="393316"/>
                </a:cubicBezTo>
                <a:cubicBezTo>
                  <a:pt x="2003853" y="404503"/>
                  <a:pt x="2007059" y="416508"/>
                  <a:pt x="2010333" y="429332"/>
                </a:cubicBezTo>
                <a:cubicBezTo>
                  <a:pt x="2007332" y="412143"/>
                  <a:pt x="2004876" y="396249"/>
                  <a:pt x="2002966" y="381652"/>
                </a:cubicBezTo>
                <a:cubicBezTo>
                  <a:pt x="2001056" y="367054"/>
                  <a:pt x="2000101" y="356345"/>
                  <a:pt x="2000101" y="349523"/>
                </a:cubicBezTo>
                <a:lnTo>
                  <a:pt x="2000101" y="12688"/>
                </a:lnTo>
                <a:lnTo>
                  <a:pt x="2085640" y="12688"/>
                </a:lnTo>
                <a:lnTo>
                  <a:pt x="2085640" y="604503"/>
                </a:lnTo>
                <a:lnTo>
                  <a:pt x="2000101" y="604503"/>
                </a:lnTo>
                <a:lnTo>
                  <a:pt x="1888778" y="277490"/>
                </a:lnTo>
                <a:cubicBezTo>
                  <a:pt x="1888232" y="276126"/>
                  <a:pt x="1887550" y="274080"/>
                  <a:pt x="1886731" y="271351"/>
                </a:cubicBezTo>
                <a:cubicBezTo>
                  <a:pt x="1879091" y="248977"/>
                  <a:pt x="1873362" y="229605"/>
                  <a:pt x="1869542" y="213234"/>
                </a:cubicBezTo>
                <a:cubicBezTo>
                  <a:pt x="1872816" y="233971"/>
                  <a:pt x="1875340" y="251228"/>
                  <a:pt x="1877113" y="265007"/>
                </a:cubicBezTo>
                <a:cubicBezTo>
                  <a:pt x="1878887" y="278787"/>
                  <a:pt x="1879774" y="288814"/>
                  <a:pt x="1879774" y="295089"/>
                </a:cubicBezTo>
                <a:lnTo>
                  <a:pt x="1879774" y="604503"/>
                </a:lnTo>
                <a:lnTo>
                  <a:pt x="1795053" y="604503"/>
                </a:lnTo>
                <a:close/>
                <a:moveTo>
                  <a:pt x="1166403" y="12688"/>
                </a:moveTo>
                <a:lnTo>
                  <a:pt x="1404193" y="12688"/>
                </a:lnTo>
                <a:lnTo>
                  <a:pt x="1404193" y="98227"/>
                </a:lnTo>
                <a:lnTo>
                  <a:pt x="1257672" y="98227"/>
                </a:lnTo>
                <a:lnTo>
                  <a:pt x="1257672" y="253343"/>
                </a:lnTo>
                <a:lnTo>
                  <a:pt x="1363266" y="253343"/>
                </a:lnTo>
                <a:lnTo>
                  <a:pt x="1363266" y="338882"/>
                </a:lnTo>
                <a:lnTo>
                  <a:pt x="1257672" y="338882"/>
                </a:lnTo>
                <a:lnTo>
                  <a:pt x="1257672" y="604503"/>
                </a:lnTo>
                <a:lnTo>
                  <a:pt x="1166403" y="604503"/>
                </a:lnTo>
                <a:close/>
                <a:moveTo>
                  <a:pt x="690153" y="12688"/>
                </a:moveTo>
                <a:lnTo>
                  <a:pt x="928352" y="12688"/>
                </a:lnTo>
                <a:lnTo>
                  <a:pt x="928352" y="98227"/>
                </a:lnTo>
                <a:lnTo>
                  <a:pt x="781422" y="98227"/>
                </a:lnTo>
                <a:lnTo>
                  <a:pt x="781422" y="253343"/>
                </a:lnTo>
                <a:lnTo>
                  <a:pt x="887310" y="253343"/>
                </a:lnTo>
                <a:lnTo>
                  <a:pt x="887310" y="338882"/>
                </a:lnTo>
                <a:lnTo>
                  <a:pt x="781422" y="338882"/>
                </a:lnTo>
                <a:lnTo>
                  <a:pt x="781422" y="515690"/>
                </a:lnTo>
                <a:lnTo>
                  <a:pt x="928352" y="515690"/>
                </a:lnTo>
                <a:lnTo>
                  <a:pt x="928352" y="604503"/>
                </a:lnTo>
                <a:lnTo>
                  <a:pt x="690153" y="604503"/>
                </a:lnTo>
                <a:close/>
                <a:moveTo>
                  <a:pt x="318678" y="12688"/>
                </a:moveTo>
                <a:lnTo>
                  <a:pt x="409128" y="12688"/>
                </a:lnTo>
                <a:lnTo>
                  <a:pt x="409128" y="254162"/>
                </a:lnTo>
                <a:lnTo>
                  <a:pt x="500397" y="254162"/>
                </a:lnTo>
                <a:lnTo>
                  <a:pt x="500397" y="12688"/>
                </a:lnTo>
                <a:lnTo>
                  <a:pt x="591666" y="12688"/>
                </a:lnTo>
                <a:lnTo>
                  <a:pt x="591666" y="604503"/>
                </a:lnTo>
                <a:lnTo>
                  <a:pt x="500397" y="604503"/>
                </a:lnTo>
                <a:lnTo>
                  <a:pt x="500397" y="339701"/>
                </a:lnTo>
                <a:lnTo>
                  <a:pt x="409128" y="339701"/>
                </a:lnTo>
                <a:lnTo>
                  <a:pt x="409128" y="604503"/>
                </a:lnTo>
                <a:lnTo>
                  <a:pt x="318678" y="604503"/>
                </a:lnTo>
                <a:close/>
                <a:moveTo>
                  <a:pt x="0" y="12688"/>
                </a:moveTo>
                <a:lnTo>
                  <a:pt x="280764" y="12688"/>
                </a:lnTo>
                <a:lnTo>
                  <a:pt x="280764" y="98227"/>
                </a:lnTo>
                <a:lnTo>
                  <a:pt x="185812" y="98227"/>
                </a:lnTo>
                <a:lnTo>
                  <a:pt x="185812" y="604503"/>
                </a:lnTo>
                <a:lnTo>
                  <a:pt x="94543" y="604503"/>
                </a:lnTo>
                <a:lnTo>
                  <a:pt x="94543" y="98227"/>
                </a:lnTo>
                <a:lnTo>
                  <a:pt x="0" y="98227"/>
                </a:lnTo>
                <a:close/>
                <a:moveTo>
                  <a:pt x="1574825" y="0"/>
                </a:moveTo>
                <a:cubicBezTo>
                  <a:pt x="1617117" y="0"/>
                  <a:pt x="1650609" y="13575"/>
                  <a:pt x="1675302" y="40723"/>
                </a:cubicBezTo>
                <a:cubicBezTo>
                  <a:pt x="1699995" y="67872"/>
                  <a:pt x="1712342" y="104912"/>
                  <a:pt x="1712342" y="151842"/>
                </a:cubicBezTo>
                <a:lnTo>
                  <a:pt x="1712342" y="455117"/>
                </a:lnTo>
                <a:cubicBezTo>
                  <a:pt x="1712342" y="506959"/>
                  <a:pt x="1700132" y="546931"/>
                  <a:pt x="1675712" y="575035"/>
                </a:cubicBezTo>
                <a:cubicBezTo>
                  <a:pt x="1651291" y="603139"/>
                  <a:pt x="1616571" y="617191"/>
                  <a:pt x="1571551" y="617191"/>
                </a:cubicBezTo>
                <a:cubicBezTo>
                  <a:pt x="1525984" y="617191"/>
                  <a:pt x="1491264" y="603207"/>
                  <a:pt x="1467389" y="575240"/>
                </a:cubicBezTo>
                <a:cubicBezTo>
                  <a:pt x="1443515" y="547272"/>
                  <a:pt x="1431578" y="506413"/>
                  <a:pt x="1431578" y="452661"/>
                </a:cubicBezTo>
                <a:lnTo>
                  <a:pt x="1431578" y="149387"/>
                </a:lnTo>
                <a:cubicBezTo>
                  <a:pt x="1431578" y="102729"/>
                  <a:pt x="1444265" y="66167"/>
                  <a:pt x="1469640" y="39700"/>
                </a:cubicBezTo>
                <a:cubicBezTo>
                  <a:pt x="1495016" y="13234"/>
                  <a:pt x="1530077" y="0"/>
                  <a:pt x="15748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787034" y="2306258"/>
            <a:ext cx="5166091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3600" spc="100" dirty="0">
                <a:solidFill>
                  <a:schemeClr val="tx2"/>
                </a:solidFill>
                <a:latin typeface="+mj-ea"/>
                <a:ea typeface="+mj-ea"/>
              </a:rPr>
              <a:t>思源黑体  </a:t>
            </a:r>
            <a:r>
              <a:rPr lang="en-US" altLang="zh-CN" sz="3600" spc="100" dirty="0">
                <a:solidFill>
                  <a:schemeClr val="tx2"/>
                </a:solidFill>
                <a:latin typeface="+mj-ea"/>
                <a:ea typeface="+mj-ea"/>
              </a:rPr>
              <a:t>CN </a:t>
            </a:r>
            <a:r>
              <a:rPr lang="en-US" altLang="zh-CN" sz="3600" spc="100" dirty="0" smtClean="0">
                <a:solidFill>
                  <a:schemeClr val="tx2"/>
                </a:solidFill>
                <a:latin typeface="+mj-ea"/>
                <a:ea typeface="+mj-ea"/>
              </a:rPr>
              <a:t>Bold</a:t>
            </a:r>
            <a:endParaRPr lang="en-US" altLang="zh-CN" sz="3600" spc="100" dirty="0">
              <a:solidFill>
                <a:schemeClr val="tx2"/>
              </a:solidFill>
              <a:latin typeface="+mj-ea"/>
              <a:ea typeface="+mj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87035" y="1874041"/>
            <a:ext cx="1252266" cy="386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600" spc="100" dirty="0" smtClean="0">
                <a:solidFill>
                  <a:schemeClr val="tx2"/>
                </a:solidFill>
                <a:latin typeface="+mj-lt"/>
              </a:rPr>
              <a:t>中</a:t>
            </a:r>
            <a:r>
              <a:rPr lang="zh-CN" altLang="en-US" sz="1600" spc="100" dirty="0">
                <a:solidFill>
                  <a:schemeClr val="tx2"/>
                </a:solidFill>
                <a:latin typeface="+mj-lt"/>
              </a:rPr>
              <a:t>文</a:t>
            </a:r>
            <a:r>
              <a:rPr lang="zh-CN" altLang="en-US" sz="1600" spc="100" dirty="0" smtClean="0">
                <a:solidFill>
                  <a:schemeClr val="tx2"/>
                </a:solidFill>
                <a:latin typeface="+mj-lt"/>
              </a:rPr>
              <a:t>字体 </a:t>
            </a:r>
            <a:r>
              <a:rPr lang="en-US" altLang="zh-CN" sz="1600" spc="100" dirty="0" smtClean="0">
                <a:solidFill>
                  <a:schemeClr val="tx2"/>
                </a:solidFill>
                <a:latin typeface="+mj-lt"/>
              </a:rPr>
              <a:t>1</a:t>
            </a:r>
            <a:endParaRPr lang="zh-CN" altLang="en-US" sz="1600" spc="100" dirty="0">
              <a:solidFill>
                <a:schemeClr val="tx2"/>
              </a:solidFill>
              <a:latin typeface="+mj-lt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871490" y="2254851"/>
            <a:ext cx="3493770" cy="0"/>
          </a:xfrm>
          <a:prstGeom prst="line">
            <a:avLst/>
          </a:prstGeom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787034" y="4001096"/>
            <a:ext cx="4454517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spc="100" dirty="0">
                <a:solidFill>
                  <a:schemeClr val="tx2"/>
                </a:solidFill>
                <a:latin typeface="+mn-ea"/>
              </a:rPr>
              <a:t>思源黑体 </a:t>
            </a:r>
            <a:r>
              <a:rPr lang="en-US" altLang="zh-CN" sz="2800" spc="100" dirty="0">
                <a:solidFill>
                  <a:schemeClr val="tx2"/>
                </a:solidFill>
                <a:latin typeface="+mn-ea"/>
              </a:rPr>
              <a:t>CN Normal</a:t>
            </a:r>
            <a:endParaRPr lang="en-US" altLang="zh-CN" sz="2800" spc="100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87035" y="3568879"/>
            <a:ext cx="1252266" cy="386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600" spc="100" dirty="0" smtClean="0">
                <a:solidFill>
                  <a:schemeClr val="tx2"/>
                </a:solidFill>
                <a:latin typeface="+mj-lt"/>
              </a:rPr>
              <a:t>中文字体 </a:t>
            </a:r>
            <a:r>
              <a:rPr lang="en-US" altLang="zh-CN" sz="1600" spc="100" dirty="0" smtClean="0">
                <a:solidFill>
                  <a:schemeClr val="tx2"/>
                </a:solidFill>
                <a:latin typeface="+mj-lt"/>
              </a:rPr>
              <a:t>2</a:t>
            </a:r>
            <a:endParaRPr lang="zh-CN" altLang="en-US" sz="1600" spc="100" dirty="0">
              <a:solidFill>
                <a:schemeClr val="tx2"/>
              </a:solidFill>
              <a:latin typeface="+mj-lt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871490" y="3962011"/>
            <a:ext cx="3493770" cy="0"/>
          </a:xfrm>
          <a:prstGeom prst="line">
            <a:avLst/>
          </a:prstGeom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811505" y="1874041"/>
            <a:ext cx="1252266" cy="386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600" spc="100" dirty="0" smtClean="0">
                <a:solidFill>
                  <a:schemeClr val="tx2"/>
                </a:solidFill>
                <a:latin typeface="+mj-lt"/>
              </a:rPr>
              <a:t>西文字体 </a:t>
            </a:r>
            <a:r>
              <a:rPr lang="en-US" altLang="zh-CN" sz="1600" spc="100" dirty="0" smtClean="0">
                <a:solidFill>
                  <a:schemeClr val="tx2"/>
                </a:solidFill>
                <a:latin typeface="+mj-lt"/>
              </a:rPr>
              <a:t>1</a:t>
            </a:r>
            <a:endParaRPr lang="zh-CN" altLang="en-US" sz="1600" spc="100" dirty="0">
              <a:solidFill>
                <a:schemeClr val="tx2"/>
              </a:solidFill>
              <a:latin typeface="+mj-lt"/>
            </a:endParaRPr>
          </a:p>
        </p:txBody>
      </p:sp>
      <p:cxnSp>
        <p:nvCxnSpPr>
          <p:cNvPr id="35" name="直接连接符 34"/>
          <p:cNvCxnSpPr/>
          <p:nvPr/>
        </p:nvCxnSpPr>
        <p:spPr>
          <a:xfrm>
            <a:off x="6895960" y="2254851"/>
            <a:ext cx="3493770" cy="0"/>
          </a:xfrm>
          <a:prstGeom prst="line">
            <a:avLst/>
          </a:prstGeom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6811504" y="4001096"/>
            <a:ext cx="3944985" cy="592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spc="100" dirty="0">
                <a:solidFill>
                  <a:schemeClr val="tx2"/>
                </a:solidFill>
                <a:ea typeface="微软雅黑 Light" panose="020B0502040204020203" pitchFamily="34" charset="-122"/>
              </a:rPr>
              <a:t>Century Gothic</a:t>
            </a:r>
            <a:endParaRPr lang="en-US" altLang="zh-CN" sz="2800" spc="100" dirty="0">
              <a:solidFill>
                <a:schemeClr val="tx2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811505" y="3568879"/>
            <a:ext cx="1252266" cy="386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600" spc="100" dirty="0" smtClean="0">
                <a:solidFill>
                  <a:schemeClr val="tx2"/>
                </a:solidFill>
                <a:latin typeface="+mj-lt"/>
              </a:rPr>
              <a:t>西文字体 </a:t>
            </a:r>
            <a:r>
              <a:rPr lang="en-US" altLang="zh-CN" sz="1600" spc="100" dirty="0" smtClean="0">
                <a:solidFill>
                  <a:schemeClr val="tx2"/>
                </a:solidFill>
                <a:latin typeface="+mj-lt"/>
              </a:rPr>
              <a:t>2</a:t>
            </a:r>
            <a:endParaRPr lang="en-US" altLang="zh-CN" sz="1600" spc="100" dirty="0" smtClean="0">
              <a:solidFill>
                <a:schemeClr val="tx2"/>
              </a:solidFill>
              <a:latin typeface="+mj-lt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6895960" y="3962011"/>
            <a:ext cx="3493770" cy="0"/>
          </a:xfrm>
          <a:prstGeom prst="line">
            <a:avLst/>
          </a:prstGeom>
          <a:ln>
            <a:solidFill>
              <a:srgbClr val="F2F2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6811504" y="2267974"/>
            <a:ext cx="450900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4000" spc="100" dirty="0" smtClean="0">
                <a:solidFill>
                  <a:schemeClr val="tx2"/>
                </a:solidFill>
                <a:ea typeface="微软雅黑 Light" panose="020B0502040204020203" pitchFamily="34" charset="-122"/>
              </a:rPr>
              <a:t>Century Gothic</a:t>
            </a:r>
            <a:endParaRPr lang="zh-CN" altLang="en-US" sz="4000" i="1" spc="100" dirty="0">
              <a:solidFill>
                <a:schemeClr val="tx2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729429" y="6066468"/>
            <a:ext cx="5644494" cy="24622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38466D"/>
                </a:solidFill>
                <a:latin typeface="+mn-ea"/>
              </a:defRPr>
            </a:lvl1pPr>
          </a:lstStyle>
          <a:p>
            <a:r>
              <a:rPr lang="en-US" altLang="zh-CN" sz="1000" spc="400" dirty="0">
                <a:solidFill>
                  <a:schemeClr val="tx2"/>
                </a:solidFill>
                <a:latin typeface="+mj-lt"/>
              </a:rPr>
              <a:t>https://www.docer.com/designer/detail/190140949</a:t>
            </a:r>
            <a:endParaRPr lang="zh-CN" altLang="en-US" sz="1000" spc="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767529" y="5790869"/>
            <a:ext cx="2926861" cy="2650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1000" spc="600" dirty="0" smtClean="0">
                <a:solidFill>
                  <a:schemeClr val="tx2"/>
                </a:solidFill>
                <a:latin typeface="+mj-lt"/>
              </a:rPr>
              <a:t>山丘</a:t>
            </a:r>
            <a:r>
              <a:rPr lang="en-US" altLang="zh-CN" sz="1000" spc="600" dirty="0" smtClean="0">
                <a:solidFill>
                  <a:schemeClr val="tx2"/>
                </a:solidFill>
                <a:latin typeface="+mj-lt"/>
              </a:rPr>
              <a:t>X</a:t>
            </a:r>
            <a:r>
              <a:rPr lang="zh-CN" altLang="en-US" sz="1000" spc="600" dirty="0" smtClean="0">
                <a:solidFill>
                  <a:schemeClr val="tx2"/>
                </a:solidFill>
                <a:latin typeface="+mj-lt"/>
              </a:rPr>
              <a:t>设计  设计师</a:t>
            </a:r>
            <a:r>
              <a:rPr lang="zh-CN" altLang="en-US" sz="1000" spc="600" dirty="0">
                <a:solidFill>
                  <a:schemeClr val="tx2"/>
                </a:solidFill>
                <a:latin typeface="+mj-lt"/>
              </a:rPr>
              <a:t>作品</a:t>
            </a:r>
            <a:r>
              <a:rPr lang="zh-CN" altLang="en-US" sz="1000" spc="600" dirty="0" smtClean="0">
                <a:solidFill>
                  <a:schemeClr val="tx2"/>
                </a:solidFill>
                <a:latin typeface="+mj-lt"/>
              </a:rPr>
              <a:t>库链接</a:t>
            </a:r>
            <a:endParaRPr lang="zh-CN" altLang="en-US" sz="1000" spc="60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56" b="5956"/>
          <a:stretch>
            <a:fillRect/>
          </a:stretch>
        </p:blipFill>
        <p:spPr>
          <a:xfrm>
            <a:off x="862418" y="5661646"/>
            <a:ext cx="734938" cy="734938"/>
          </a:xfrm>
          <a:prstGeom prst="ellipse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71490" y="1483810"/>
            <a:ext cx="10449021" cy="3650018"/>
            <a:chOff x="871490" y="1483810"/>
            <a:chExt cx="10449021" cy="3650018"/>
          </a:xfrm>
        </p:grpSpPr>
        <p:cxnSp>
          <p:nvCxnSpPr>
            <p:cNvPr id="83" name="直接连接符 82"/>
            <p:cNvCxnSpPr/>
            <p:nvPr/>
          </p:nvCxnSpPr>
          <p:spPr>
            <a:xfrm>
              <a:off x="871490" y="1486199"/>
              <a:ext cx="10449021" cy="0"/>
            </a:xfrm>
            <a:prstGeom prst="line">
              <a:avLst/>
            </a:prstGeom>
            <a:ln>
              <a:solidFill>
                <a:srgbClr val="F2F2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6086920" y="1483810"/>
              <a:ext cx="0" cy="3650018"/>
            </a:xfrm>
            <a:prstGeom prst="line">
              <a:avLst/>
            </a:prstGeom>
            <a:ln>
              <a:solidFill>
                <a:srgbClr val="F2F2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871490" y="5133828"/>
              <a:ext cx="10449021" cy="0"/>
            </a:xfrm>
            <a:prstGeom prst="line">
              <a:avLst/>
            </a:prstGeom>
            <a:ln>
              <a:solidFill>
                <a:srgbClr val="F2F2F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任意多边形 52"/>
          <p:cNvSpPr/>
          <p:nvPr/>
        </p:nvSpPr>
        <p:spPr bwMode="auto">
          <a:xfrm flipH="1">
            <a:off x="0" y="4566259"/>
            <a:ext cx="1645680" cy="2291741"/>
          </a:xfrm>
          <a:custGeom>
            <a:avLst/>
            <a:gdLst>
              <a:gd name="connsiteX0" fmla="*/ 1645680 w 1645680"/>
              <a:gd name="connsiteY0" fmla="*/ 0 h 2291741"/>
              <a:gd name="connsiteX1" fmla="*/ 1645680 w 1645680"/>
              <a:gd name="connsiteY1" fmla="*/ 2291741 h 2291741"/>
              <a:gd name="connsiteX2" fmla="*/ 0 w 1645680"/>
              <a:gd name="connsiteY2" fmla="*/ 2291741 h 2291741"/>
              <a:gd name="connsiteX3" fmla="*/ 4068 w 1645680"/>
              <a:gd name="connsiteY3" fmla="*/ 2274870 h 2291741"/>
              <a:gd name="connsiteX4" fmla="*/ 1020507 w 1645680"/>
              <a:gd name="connsiteY4" fmla="*/ 261654 h 2291741"/>
              <a:gd name="connsiteX5" fmla="*/ 1611746 w 1645680"/>
              <a:gd name="connsiteY5" fmla="*/ 18804 h 2291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45680" h="2291741">
                <a:moveTo>
                  <a:pt x="1645680" y="0"/>
                </a:moveTo>
                <a:lnTo>
                  <a:pt x="1645680" y="2291741"/>
                </a:lnTo>
                <a:lnTo>
                  <a:pt x="0" y="2291741"/>
                </a:lnTo>
                <a:lnTo>
                  <a:pt x="4068" y="2274870"/>
                </a:lnTo>
                <a:cubicBezTo>
                  <a:pt x="151914" y="1314436"/>
                  <a:pt x="-5172" y="427882"/>
                  <a:pt x="1020507" y="261654"/>
                </a:cubicBezTo>
                <a:cubicBezTo>
                  <a:pt x="1179904" y="233949"/>
                  <a:pt x="1427661" y="117935"/>
                  <a:pt x="1611746" y="188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96" name="Freeform 45"/>
          <p:cNvSpPr/>
          <p:nvPr/>
        </p:nvSpPr>
        <p:spPr bwMode="auto">
          <a:xfrm>
            <a:off x="-2013567" y="-689848"/>
            <a:ext cx="5755839" cy="3484722"/>
          </a:xfrm>
          <a:custGeom>
            <a:avLst/>
            <a:gdLst>
              <a:gd name="T0" fmla="*/ 0 w 623"/>
              <a:gd name="T1" fmla="*/ 369 h 377"/>
              <a:gd name="T2" fmla="*/ 219 w 623"/>
              <a:gd name="T3" fmla="*/ 285 h 377"/>
              <a:gd name="T4" fmla="*/ 363 w 623"/>
              <a:gd name="T5" fmla="*/ 125 h 377"/>
              <a:gd name="T6" fmla="*/ 606 w 623"/>
              <a:gd name="T7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3" h="377">
                <a:moveTo>
                  <a:pt x="0" y="369"/>
                </a:moveTo>
                <a:cubicBezTo>
                  <a:pt x="31" y="373"/>
                  <a:pt x="164" y="377"/>
                  <a:pt x="219" y="285"/>
                </a:cubicBezTo>
                <a:cubicBezTo>
                  <a:pt x="274" y="193"/>
                  <a:pt x="235" y="107"/>
                  <a:pt x="363" y="125"/>
                </a:cubicBezTo>
                <a:cubicBezTo>
                  <a:pt x="492" y="142"/>
                  <a:pt x="623" y="100"/>
                  <a:pt x="606" y="0"/>
                </a:cubicBezTo>
              </a:path>
            </a:pathLst>
          </a:custGeom>
          <a:noFill/>
          <a:ln w="190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46"/>
          <p:cNvSpPr/>
          <p:nvPr/>
        </p:nvSpPr>
        <p:spPr bwMode="auto">
          <a:xfrm>
            <a:off x="-2310139" y="-947397"/>
            <a:ext cx="5748034" cy="3484722"/>
          </a:xfrm>
          <a:custGeom>
            <a:avLst/>
            <a:gdLst>
              <a:gd name="T0" fmla="*/ 0 w 622"/>
              <a:gd name="T1" fmla="*/ 369 h 377"/>
              <a:gd name="T2" fmla="*/ 219 w 622"/>
              <a:gd name="T3" fmla="*/ 285 h 377"/>
              <a:gd name="T4" fmla="*/ 363 w 622"/>
              <a:gd name="T5" fmla="*/ 125 h 377"/>
              <a:gd name="T6" fmla="*/ 606 w 622"/>
              <a:gd name="T7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2" h="377">
                <a:moveTo>
                  <a:pt x="0" y="369"/>
                </a:moveTo>
                <a:cubicBezTo>
                  <a:pt x="31" y="373"/>
                  <a:pt x="164" y="377"/>
                  <a:pt x="219" y="285"/>
                </a:cubicBezTo>
                <a:cubicBezTo>
                  <a:pt x="273" y="193"/>
                  <a:pt x="235" y="107"/>
                  <a:pt x="363" y="125"/>
                </a:cubicBezTo>
                <a:cubicBezTo>
                  <a:pt x="491" y="142"/>
                  <a:pt x="622" y="100"/>
                  <a:pt x="606" y="0"/>
                </a:cubicBezTo>
              </a:path>
            </a:pathLst>
          </a:custGeom>
          <a:noFill/>
          <a:ln w="190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9" name="组合 98"/>
          <p:cNvGrpSpPr/>
          <p:nvPr/>
        </p:nvGrpSpPr>
        <p:grpSpPr>
          <a:xfrm>
            <a:off x="492517" y="4242210"/>
            <a:ext cx="3018280" cy="2887193"/>
            <a:chOff x="-109263" y="3977258"/>
            <a:chExt cx="3593985" cy="3437895"/>
          </a:xfrm>
          <a:solidFill>
            <a:srgbClr val="C4E0E6"/>
          </a:solidFill>
        </p:grpSpPr>
        <p:sp>
          <p:nvSpPr>
            <p:cNvPr id="100" name="Freeform 48"/>
            <p:cNvSpPr/>
            <p:nvPr/>
          </p:nvSpPr>
          <p:spPr bwMode="auto">
            <a:xfrm>
              <a:off x="2118930" y="5901073"/>
              <a:ext cx="698506" cy="772648"/>
            </a:xfrm>
            <a:custGeom>
              <a:avLst/>
              <a:gdLst>
                <a:gd name="T0" fmla="*/ 14 w 76"/>
                <a:gd name="T1" fmla="*/ 68 h 84"/>
                <a:gd name="T2" fmla="*/ 40 w 76"/>
                <a:gd name="T3" fmla="*/ 16 h 84"/>
                <a:gd name="T4" fmla="*/ 14 w 76"/>
                <a:gd name="T5" fmla="*/ 6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84">
                  <a:moveTo>
                    <a:pt x="14" y="68"/>
                  </a:moveTo>
                  <a:cubicBezTo>
                    <a:pt x="19" y="63"/>
                    <a:pt x="76" y="0"/>
                    <a:pt x="40" y="16"/>
                  </a:cubicBezTo>
                  <a:cubicBezTo>
                    <a:pt x="5" y="32"/>
                    <a:pt x="0" y="84"/>
                    <a:pt x="1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49"/>
            <p:cNvSpPr/>
            <p:nvPr/>
          </p:nvSpPr>
          <p:spPr bwMode="auto">
            <a:xfrm>
              <a:off x="1034101" y="6205449"/>
              <a:ext cx="776551" cy="819475"/>
            </a:xfrm>
            <a:custGeom>
              <a:avLst/>
              <a:gdLst>
                <a:gd name="T0" fmla="*/ 19 w 84"/>
                <a:gd name="T1" fmla="*/ 68 h 89"/>
                <a:gd name="T2" fmla="*/ 46 w 84"/>
                <a:gd name="T3" fmla="*/ 9 h 89"/>
                <a:gd name="T4" fmla="*/ 19 w 84"/>
                <a:gd name="T5" fmla="*/ 6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9">
                  <a:moveTo>
                    <a:pt x="19" y="68"/>
                  </a:moveTo>
                  <a:cubicBezTo>
                    <a:pt x="24" y="63"/>
                    <a:pt x="84" y="0"/>
                    <a:pt x="46" y="9"/>
                  </a:cubicBezTo>
                  <a:cubicBezTo>
                    <a:pt x="8" y="18"/>
                    <a:pt x="0" y="89"/>
                    <a:pt x="19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51"/>
            <p:cNvSpPr/>
            <p:nvPr/>
          </p:nvSpPr>
          <p:spPr bwMode="auto">
            <a:xfrm>
              <a:off x="1923817" y="5030869"/>
              <a:ext cx="515099" cy="940447"/>
            </a:xfrm>
            <a:custGeom>
              <a:avLst/>
              <a:gdLst>
                <a:gd name="T0" fmla="*/ 43 w 56"/>
                <a:gd name="T1" fmla="*/ 77 h 102"/>
                <a:gd name="T2" fmla="*/ 28 w 56"/>
                <a:gd name="T3" fmla="*/ 39 h 102"/>
                <a:gd name="T4" fmla="*/ 43 w 56"/>
                <a:gd name="T5" fmla="*/ 77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102">
                  <a:moveTo>
                    <a:pt x="43" y="77"/>
                  </a:moveTo>
                  <a:cubicBezTo>
                    <a:pt x="48" y="74"/>
                    <a:pt x="56" y="0"/>
                    <a:pt x="28" y="39"/>
                  </a:cubicBezTo>
                  <a:cubicBezTo>
                    <a:pt x="0" y="79"/>
                    <a:pt x="3" y="102"/>
                    <a:pt x="43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52"/>
            <p:cNvSpPr/>
            <p:nvPr/>
          </p:nvSpPr>
          <p:spPr bwMode="auto">
            <a:xfrm>
              <a:off x="159994" y="5901073"/>
              <a:ext cx="932642" cy="811671"/>
            </a:xfrm>
            <a:custGeom>
              <a:avLst/>
              <a:gdLst>
                <a:gd name="T0" fmla="*/ 22 w 101"/>
                <a:gd name="T1" fmla="*/ 59 h 88"/>
                <a:gd name="T2" fmla="*/ 67 w 101"/>
                <a:gd name="T3" fmla="*/ 2 h 88"/>
                <a:gd name="T4" fmla="*/ 22 w 101"/>
                <a:gd name="T5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1" h="88">
                  <a:moveTo>
                    <a:pt x="22" y="59"/>
                  </a:moveTo>
                  <a:cubicBezTo>
                    <a:pt x="22" y="59"/>
                    <a:pt x="101" y="3"/>
                    <a:pt x="67" y="2"/>
                  </a:cubicBezTo>
                  <a:cubicBezTo>
                    <a:pt x="33" y="0"/>
                    <a:pt x="0" y="88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53"/>
            <p:cNvSpPr/>
            <p:nvPr/>
          </p:nvSpPr>
          <p:spPr bwMode="auto">
            <a:xfrm>
              <a:off x="1268237" y="4363581"/>
              <a:ext cx="776551" cy="936543"/>
            </a:xfrm>
            <a:custGeom>
              <a:avLst/>
              <a:gdLst>
                <a:gd name="T0" fmla="*/ 34 w 84"/>
                <a:gd name="T1" fmla="*/ 80 h 101"/>
                <a:gd name="T2" fmla="*/ 51 w 84"/>
                <a:gd name="T3" fmla="*/ 28 h 101"/>
                <a:gd name="T4" fmla="*/ 34 w 84"/>
                <a:gd name="T5" fmla="*/ 8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101">
                  <a:moveTo>
                    <a:pt x="34" y="80"/>
                  </a:moveTo>
                  <a:cubicBezTo>
                    <a:pt x="38" y="77"/>
                    <a:pt x="84" y="0"/>
                    <a:pt x="51" y="28"/>
                  </a:cubicBezTo>
                  <a:cubicBezTo>
                    <a:pt x="19" y="55"/>
                    <a:pt x="0" y="101"/>
                    <a:pt x="3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54"/>
            <p:cNvSpPr/>
            <p:nvPr/>
          </p:nvSpPr>
          <p:spPr bwMode="auto">
            <a:xfrm>
              <a:off x="222431" y="6646406"/>
              <a:ext cx="702407" cy="768747"/>
            </a:xfrm>
            <a:custGeom>
              <a:avLst/>
              <a:gdLst>
                <a:gd name="T0" fmla="*/ 20 w 76"/>
                <a:gd name="T1" fmla="*/ 60 h 83"/>
                <a:gd name="T2" fmla="*/ 51 w 76"/>
                <a:gd name="T3" fmla="*/ 3 h 83"/>
                <a:gd name="T4" fmla="*/ 20 w 76"/>
                <a:gd name="T5" fmla="*/ 6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83">
                  <a:moveTo>
                    <a:pt x="20" y="60"/>
                  </a:moveTo>
                  <a:cubicBezTo>
                    <a:pt x="24" y="56"/>
                    <a:pt x="76" y="0"/>
                    <a:pt x="51" y="3"/>
                  </a:cubicBezTo>
                  <a:cubicBezTo>
                    <a:pt x="26" y="7"/>
                    <a:pt x="0" y="83"/>
                    <a:pt x="2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56"/>
            <p:cNvSpPr/>
            <p:nvPr/>
          </p:nvSpPr>
          <p:spPr bwMode="auto">
            <a:xfrm>
              <a:off x="538513" y="5011357"/>
              <a:ext cx="487784" cy="682897"/>
            </a:xfrm>
            <a:custGeom>
              <a:avLst/>
              <a:gdLst>
                <a:gd name="T0" fmla="*/ 24 w 53"/>
                <a:gd name="T1" fmla="*/ 41 h 74"/>
                <a:gd name="T2" fmla="*/ 34 w 53"/>
                <a:gd name="T3" fmla="*/ 4 h 74"/>
                <a:gd name="T4" fmla="*/ 24 w 53"/>
                <a:gd name="T5" fmla="*/ 4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74">
                  <a:moveTo>
                    <a:pt x="24" y="41"/>
                  </a:moveTo>
                  <a:cubicBezTo>
                    <a:pt x="24" y="41"/>
                    <a:pt x="53" y="7"/>
                    <a:pt x="34" y="4"/>
                  </a:cubicBezTo>
                  <a:cubicBezTo>
                    <a:pt x="16" y="0"/>
                    <a:pt x="0" y="74"/>
                    <a:pt x="2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57"/>
            <p:cNvSpPr/>
            <p:nvPr/>
          </p:nvSpPr>
          <p:spPr bwMode="auto">
            <a:xfrm>
              <a:off x="952153" y="3977258"/>
              <a:ext cx="998979" cy="667288"/>
            </a:xfrm>
            <a:custGeom>
              <a:avLst/>
              <a:gdLst>
                <a:gd name="T0" fmla="*/ 54 w 108"/>
                <a:gd name="T1" fmla="*/ 49 h 72"/>
                <a:gd name="T2" fmla="*/ 85 w 108"/>
                <a:gd name="T3" fmla="*/ 6 h 72"/>
                <a:gd name="T4" fmla="*/ 54 w 108"/>
                <a:gd name="T5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8" h="72">
                  <a:moveTo>
                    <a:pt x="54" y="49"/>
                  </a:moveTo>
                  <a:cubicBezTo>
                    <a:pt x="57" y="48"/>
                    <a:pt x="108" y="12"/>
                    <a:pt x="85" y="6"/>
                  </a:cubicBezTo>
                  <a:cubicBezTo>
                    <a:pt x="61" y="0"/>
                    <a:pt x="0" y="72"/>
                    <a:pt x="5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58"/>
            <p:cNvSpPr/>
            <p:nvPr/>
          </p:nvSpPr>
          <p:spPr bwMode="auto">
            <a:xfrm>
              <a:off x="1958936" y="4632838"/>
              <a:ext cx="546317" cy="581438"/>
            </a:xfrm>
            <a:custGeom>
              <a:avLst/>
              <a:gdLst>
                <a:gd name="T0" fmla="*/ 15 w 59"/>
                <a:gd name="T1" fmla="*/ 48 h 63"/>
                <a:gd name="T2" fmla="*/ 43 w 59"/>
                <a:gd name="T3" fmla="*/ 3 h 63"/>
                <a:gd name="T4" fmla="*/ 15 w 59"/>
                <a:gd name="T5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63">
                  <a:moveTo>
                    <a:pt x="15" y="48"/>
                  </a:moveTo>
                  <a:cubicBezTo>
                    <a:pt x="22" y="41"/>
                    <a:pt x="59" y="0"/>
                    <a:pt x="43" y="3"/>
                  </a:cubicBezTo>
                  <a:cubicBezTo>
                    <a:pt x="27" y="5"/>
                    <a:pt x="0" y="63"/>
                    <a:pt x="15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59"/>
            <p:cNvSpPr/>
            <p:nvPr/>
          </p:nvSpPr>
          <p:spPr bwMode="auto">
            <a:xfrm>
              <a:off x="2809630" y="4909898"/>
              <a:ext cx="519002" cy="565829"/>
            </a:xfrm>
            <a:custGeom>
              <a:avLst/>
              <a:gdLst>
                <a:gd name="T0" fmla="*/ 17 w 56"/>
                <a:gd name="T1" fmla="*/ 41 h 61"/>
                <a:gd name="T2" fmla="*/ 34 w 56"/>
                <a:gd name="T3" fmla="*/ 6 h 61"/>
                <a:gd name="T4" fmla="*/ 17 w 56"/>
                <a:gd name="T5" fmla="*/ 4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61">
                  <a:moveTo>
                    <a:pt x="17" y="41"/>
                  </a:moveTo>
                  <a:cubicBezTo>
                    <a:pt x="17" y="41"/>
                    <a:pt x="56" y="0"/>
                    <a:pt x="34" y="6"/>
                  </a:cubicBezTo>
                  <a:cubicBezTo>
                    <a:pt x="13" y="12"/>
                    <a:pt x="0" y="61"/>
                    <a:pt x="1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60"/>
            <p:cNvSpPr/>
            <p:nvPr/>
          </p:nvSpPr>
          <p:spPr bwMode="auto">
            <a:xfrm>
              <a:off x="2540375" y="6314712"/>
              <a:ext cx="444858" cy="554121"/>
            </a:xfrm>
            <a:custGeom>
              <a:avLst/>
              <a:gdLst>
                <a:gd name="T0" fmla="*/ 16 w 48"/>
                <a:gd name="T1" fmla="*/ 39 h 60"/>
                <a:gd name="T2" fmla="*/ 31 w 48"/>
                <a:gd name="T3" fmla="*/ 11 h 60"/>
                <a:gd name="T4" fmla="*/ 16 w 48"/>
                <a:gd name="T5" fmla="*/ 3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60">
                  <a:moveTo>
                    <a:pt x="16" y="39"/>
                  </a:moveTo>
                  <a:cubicBezTo>
                    <a:pt x="16" y="39"/>
                    <a:pt x="48" y="0"/>
                    <a:pt x="31" y="11"/>
                  </a:cubicBezTo>
                  <a:cubicBezTo>
                    <a:pt x="14" y="21"/>
                    <a:pt x="0" y="60"/>
                    <a:pt x="16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64"/>
            <p:cNvSpPr/>
            <p:nvPr/>
          </p:nvSpPr>
          <p:spPr bwMode="auto">
            <a:xfrm>
              <a:off x="2950111" y="5592795"/>
              <a:ext cx="534611" cy="491685"/>
            </a:xfrm>
            <a:custGeom>
              <a:avLst/>
              <a:gdLst>
                <a:gd name="T0" fmla="*/ 19 w 58"/>
                <a:gd name="T1" fmla="*/ 34 h 53"/>
                <a:gd name="T2" fmla="*/ 35 w 58"/>
                <a:gd name="T3" fmla="*/ 4 h 53"/>
                <a:gd name="T4" fmla="*/ 19 w 58"/>
                <a:gd name="T5" fmla="*/ 3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53">
                  <a:moveTo>
                    <a:pt x="19" y="34"/>
                  </a:moveTo>
                  <a:cubicBezTo>
                    <a:pt x="19" y="34"/>
                    <a:pt x="58" y="0"/>
                    <a:pt x="35" y="4"/>
                  </a:cubicBezTo>
                  <a:cubicBezTo>
                    <a:pt x="13" y="8"/>
                    <a:pt x="0" y="53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65"/>
            <p:cNvSpPr/>
            <p:nvPr/>
          </p:nvSpPr>
          <p:spPr bwMode="auto">
            <a:xfrm>
              <a:off x="1350183" y="5491336"/>
              <a:ext cx="386325" cy="546317"/>
            </a:xfrm>
            <a:custGeom>
              <a:avLst/>
              <a:gdLst>
                <a:gd name="T0" fmla="*/ 9 w 42"/>
                <a:gd name="T1" fmla="*/ 46 h 59"/>
                <a:gd name="T2" fmla="*/ 25 w 42"/>
                <a:gd name="T3" fmla="*/ 14 h 59"/>
                <a:gd name="T4" fmla="*/ 9 w 42"/>
                <a:gd name="T5" fmla="*/ 4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59">
                  <a:moveTo>
                    <a:pt x="9" y="46"/>
                  </a:moveTo>
                  <a:cubicBezTo>
                    <a:pt x="11" y="44"/>
                    <a:pt x="42" y="0"/>
                    <a:pt x="25" y="14"/>
                  </a:cubicBezTo>
                  <a:cubicBezTo>
                    <a:pt x="7" y="28"/>
                    <a:pt x="0" y="59"/>
                    <a:pt x="9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66"/>
            <p:cNvSpPr/>
            <p:nvPr/>
          </p:nvSpPr>
          <p:spPr bwMode="auto">
            <a:xfrm>
              <a:off x="175604" y="5659132"/>
              <a:ext cx="398031" cy="417543"/>
            </a:xfrm>
            <a:custGeom>
              <a:avLst/>
              <a:gdLst>
                <a:gd name="T0" fmla="*/ 13 w 43"/>
                <a:gd name="T1" fmla="*/ 28 h 45"/>
                <a:gd name="T2" fmla="*/ 27 w 43"/>
                <a:gd name="T3" fmla="*/ 5 h 45"/>
                <a:gd name="T4" fmla="*/ 13 w 43"/>
                <a:gd name="T5" fmla="*/ 2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45">
                  <a:moveTo>
                    <a:pt x="13" y="28"/>
                  </a:moveTo>
                  <a:cubicBezTo>
                    <a:pt x="15" y="25"/>
                    <a:pt x="43" y="0"/>
                    <a:pt x="27" y="5"/>
                  </a:cubicBezTo>
                  <a:cubicBezTo>
                    <a:pt x="11" y="9"/>
                    <a:pt x="0" y="45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67"/>
            <p:cNvSpPr/>
            <p:nvPr/>
          </p:nvSpPr>
          <p:spPr bwMode="auto">
            <a:xfrm>
              <a:off x="682898" y="4410408"/>
              <a:ext cx="370716" cy="378521"/>
            </a:xfrm>
            <a:custGeom>
              <a:avLst/>
              <a:gdLst>
                <a:gd name="T0" fmla="*/ 16 w 40"/>
                <a:gd name="T1" fmla="*/ 28 h 41"/>
                <a:gd name="T2" fmla="*/ 27 w 40"/>
                <a:gd name="T3" fmla="*/ 4 h 41"/>
                <a:gd name="T4" fmla="*/ 16 w 40"/>
                <a:gd name="T5" fmla="*/ 2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41">
                  <a:moveTo>
                    <a:pt x="16" y="28"/>
                  </a:moveTo>
                  <a:cubicBezTo>
                    <a:pt x="19" y="26"/>
                    <a:pt x="40" y="0"/>
                    <a:pt x="27" y="4"/>
                  </a:cubicBezTo>
                  <a:cubicBezTo>
                    <a:pt x="13" y="8"/>
                    <a:pt x="0" y="41"/>
                    <a:pt x="1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71"/>
            <p:cNvSpPr/>
            <p:nvPr/>
          </p:nvSpPr>
          <p:spPr bwMode="auto">
            <a:xfrm>
              <a:off x="-109263" y="6342029"/>
              <a:ext cx="339498" cy="378521"/>
            </a:xfrm>
            <a:custGeom>
              <a:avLst/>
              <a:gdLst>
                <a:gd name="T0" fmla="*/ 9 w 37"/>
                <a:gd name="T1" fmla="*/ 27 h 41"/>
                <a:gd name="T2" fmla="*/ 21 w 37"/>
                <a:gd name="T3" fmla="*/ 1 h 41"/>
                <a:gd name="T4" fmla="*/ 9 w 37"/>
                <a:gd name="T5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9" y="27"/>
                  </a:moveTo>
                  <a:cubicBezTo>
                    <a:pt x="10" y="26"/>
                    <a:pt x="37" y="1"/>
                    <a:pt x="21" y="1"/>
                  </a:cubicBezTo>
                  <a:cubicBezTo>
                    <a:pt x="5" y="0"/>
                    <a:pt x="0" y="41"/>
                    <a:pt x="9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6" name="任意多边形 115"/>
          <p:cNvSpPr/>
          <p:nvPr/>
        </p:nvSpPr>
        <p:spPr bwMode="auto">
          <a:xfrm>
            <a:off x="8840267" y="0"/>
            <a:ext cx="3351733" cy="2584248"/>
          </a:xfrm>
          <a:custGeom>
            <a:avLst/>
            <a:gdLst>
              <a:gd name="connsiteX0" fmla="*/ 0 w 3351733"/>
              <a:gd name="connsiteY0" fmla="*/ 0 h 2584248"/>
              <a:gd name="connsiteX1" fmla="*/ 3351733 w 3351733"/>
              <a:gd name="connsiteY1" fmla="*/ 0 h 2584248"/>
              <a:gd name="connsiteX2" fmla="*/ 3351733 w 3351733"/>
              <a:gd name="connsiteY2" fmla="*/ 2584248 h 2584248"/>
              <a:gd name="connsiteX3" fmla="*/ 3347561 w 3351733"/>
              <a:gd name="connsiteY3" fmla="*/ 2582757 h 2584248"/>
              <a:gd name="connsiteX4" fmla="*/ 1324165 w 3351733"/>
              <a:gd name="connsiteY4" fmla="*/ 1390972 h 2584248"/>
              <a:gd name="connsiteX5" fmla="*/ 183548 w 3351733"/>
              <a:gd name="connsiteY5" fmla="*/ 48041 h 258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51733" h="2584248">
                <a:moveTo>
                  <a:pt x="0" y="0"/>
                </a:moveTo>
                <a:lnTo>
                  <a:pt x="3351733" y="0"/>
                </a:lnTo>
                <a:lnTo>
                  <a:pt x="3351733" y="2584248"/>
                </a:lnTo>
                <a:lnTo>
                  <a:pt x="3347561" y="2582757"/>
                </a:lnTo>
                <a:cubicBezTo>
                  <a:pt x="2091023" y="2222450"/>
                  <a:pt x="1333404" y="2240927"/>
                  <a:pt x="1324165" y="1390972"/>
                </a:cubicBezTo>
                <a:cubicBezTo>
                  <a:pt x="1306841" y="602800"/>
                  <a:pt x="1127109" y="309942"/>
                  <a:pt x="183548" y="4804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17" name="剪去单角的矩形 116"/>
          <p:cNvSpPr/>
          <p:nvPr/>
        </p:nvSpPr>
        <p:spPr>
          <a:xfrm>
            <a:off x="5693299" y="1655391"/>
            <a:ext cx="809453" cy="809453"/>
          </a:xfrm>
          <a:prstGeom prst="snip1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b="1" dirty="0" smtClean="0">
                <a:solidFill>
                  <a:srgbClr val="FBFBFB"/>
                </a:solidFill>
              </a:rPr>
              <a:t>1</a:t>
            </a:r>
            <a:endParaRPr lang="zh-CN" altLang="en-US" sz="4800" b="1" dirty="0">
              <a:solidFill>
                <a:srgbClr val="FBFBFB"/>
              </a:solidFill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3581952" y="2722409"/>
            <a:ext cx="50321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300" dirty="0" smtClean="0">
                <a:solidFill>
                  <a:schemeClr val="accent1"/>
                </a:solidFill>
                <a:latin typeface="+mj-ea"/>
                <a:ea typeface="+mj-ea"/>
              </a:rPr>
              <a:t>工作</a:t>
            </a:r>
            <a:r>
              <a:rPr lang="zh-CN" altLang="en-US" sz="6000" spc="300" dirty="0">
                <a:solidFill>
                  <a:schemeClr val="accent1"/>
                </a:solidFill>
                <a:latin typeface="+mj-ea"/>
                <a:ea typeface="+mj-ea"/>
              </a:rPr>
              <a:t>内容</a:t>
            </a:r>
            <a:r>
              <a:rPr lang="zh-CN" altLang="en-US" sz="6000" spc="300" dirty="0" smtClean="0">
                <a:solidFill>
                  <a:schemeClr val="accent1"/>
                </a:solidFill>
                <a:latin typeface="+mj-ea"/>
                <a:ea typeface="+mj-ea"/>
              </a:rPr>
              <a:t>概述</a:t>
            </a:r>
            <a:endParaRPr lang="zh-CN" altLang="en-US" sz="6000" spc="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3611864" y="3829948"/>
            <a:ext cx="4972322" cy="698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Lorem ipsum dolor sit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amet</a:t>
            </a:r>
            <a:r>
              <a:rPr lang="en-US" altLang="zh-CN" sz="1600" spc="150" dirty="0" smtClean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elit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, sed do </a:t>
            </a:r>
            <a:r>
              <a:rPr lang="en-US" altLang="zh-CN" sz="1600" spc="150" dirty="0" err="1">
                <a:solidFill>
                  <a:schemeClr val="tx2"/>
                </a:solidFill>
                <a:cs typeface="Open Sans Light" panose="020B0306030504020204"/>
              </a:rPr>
              <a:t>eiusmod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>
                <a:solidFill>
                  <a:schemeClr val="tx2"/>
                </a:solidFill>
                <a:cs typeface="Open Sans Light" panose="020B0306030504020204"/>
              </a:rPr>
              <a:t>tempor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incididunt</a:t>
            </a:r>
            <a:endParaRPr lang="zh-CN" altLang="en-US" sz="1600" spc="150" dirty="0">
              <a:solidFill>
                <a:schemeClr val="tx2"/>
              </a:solidFill>
              <a:cs typeface="Open Sans Light" panose="020B0306030504020204"/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5731575" y="5424196"/>
            <a:ext cx="729210" cy="90214"/>
            <a:chOff x="5773041" y="5614193"/>
            <a:chExt cx="1026547" cy="127000"/>
          </a:xfrm>
        </p:grpSpPr>
        <p:sp>
          <p:nvSpPr>
            <p:cNvPr id="125" name="椭圆 124"/>
            <p:cNvSpPr/>
            <p:nvPr/>
          </p:nvSpPr>
          <p:spPr>
            <a:xfrm>
              <a:off x="5773041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6222816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6672589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Freeform 8"/>
          <p:cNvSpPr/>
          <p:nvPr/>
        </p:nvSpPr>
        <p:spPr bwMode="auto">
          <a:xfrm rot="6250221" flipH="1">
            <a:off x="9018209" y="4023944"/>
            <a:ext cx="4697401" cy="2996005"/>
          </a:xfrm>
          <a:custGeom>
            <a:avLst/>
            <a:gdLst>
              <a:gd name="T0" fmla="*/ 0 w 614"/>
              <a:gd name="T1" fmla="*/ 390 h 392"/>
              <a:gd name="T2" fmla="*/ 216 w 614"/>
              <a:gd name="T3" fmla="*/ 298 h 392"/>
              <a:gd name="T4" fmla="*/ 355 w 614"/>
              <a:gd name="T5" fmla="*/ 133 h 392"/>
              <a:gd name="T6" fmla="*/ 594 w 614"/>
              <a:gd name="T7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14" h="392">
                <a:moveTo>
                  <a:pt x="0" y="390"/>
                </a:moveTo>
                <a:cubicBezTo>
                  <a:pt x="31" y="392"/>
                  <a:pt x="164" y="392"/>
                  <a:pt x="216" y="298"/>
                </a:cubicBezTo>
                <a:cubicBezTo>
                  <a:pt x="268" y="204"/>
                  <a:pt x="226" y="120"/>
                  <a:pt x="355" y="133"/>
                </a:cubicBezTo>
                <a:cubicBezTo>
                  <a:pt x="484" y="146"/>
                  <a:pt x="614" y="99"/>
                  <a:pt x="594" y="0"/>
                </a:cubicBezTo>
              </a:path>
            </a:pathLst>
          </a:custGeom>
          <a:noFill/>
          <a:ln w="12700" cap="flat">
            <a:solidFill>
              <a:srgbClr val="696177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748" b="21261"/>
          <a:stretch>
            <a:fillRect/>
          </a:stretch>
        </p:blipFill>
        <p:spPr>
          <a:xfrm>
            <a:off x="0" y="1495167"/>
            <a:ext cx="12192000" cy="2518948"/>
          </a:xfrm>
          <a:prstGeom prst="rect">
            <a:avLst/>
          </a:prstGeom>
        </p:spPr>
      </p:pic>
      <p:sp>
        <p:nvSpPr>
          <p:cNvPr id="41" name="文本框 40"/>
          <p:cNvSpPr txBox="1"/>
          <p:nvPr/>
        </p:nvSpPr>
        <p:spPr>
          <a:xfrm>
            <a:off x="3499298" y="4609903"/>
            <a:ext cx="2236510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添加标题文字内容</a:t>
            </a:r>
            <a:endParaRPr lang="zh-CN" altLang="en-US" dirty="0"/>
          </a:p>
        </p:txBody>
      </p:sp>
      <p:sp>
        <p:nvSpPr>
          <p:cNvPr id="42" name="文本框 41"/>
          <p:cNvSpPr txBox="1"/>
          <p:nvPr/>
        </p:nvSpPr>
        <p:spPr>
          <a:xfrm>
            <a:off x="7696738" y="4609903"/>
            <a:ext cx="2236510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2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添加标题文字内容</a:t>
            </a:r>
            <a:endParaRPr lang="zh-CN" altLang="en-US" dirty="0"/>
          </a:p>
        </p:txBody>
      </p:sp>
      <p:grpSp>
        <p:nvGrpSpPr>
          <p:cNvPr id="43" name="组合 42"/>
          <p:cNvGrpSpPr/>
          <p:nvPr/>
        </p:nvGrpSpPr>
        <p:grpSpPr>
          <a:xfrm>
            <a:off x="2881023" y="4564708"/>
            <a:ext cx="572602" cy="572602"/>
            <a:chOff x="8077071" y="845254"/>
            <a:chExt cx="2036801" cy="2036802"/>
          </a:xfrm>
        </p:grpSpPr>
        <p:sp>
          <p:nvSpPr>
            <p:cNvPr id="44" name="椭圆 43"/>
            <p:cNvSpPr/>
            <p:nvPr/>
          </p:nvSpPr>
          <p:spPr>
            <a:xfrm>
              <a:off x="8077071" y="845254"/>
              <a:ext cx="2036801" cy="203680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Freeform 126"/>
            <p:cNvSpPr>
              <a:spLocks noChangeAspect="1" noEditPoints="1"/>
            </p:cNvSpPr>
            <p:nvPr/>
          </p:nvSpPr>
          <p:spPr bwMode="auto">
            <a:xfrm>
              <a:off x="8639337" y="1292885"/>
              <a:ext cx="912278" cy="1141540"/>
            </a:xfrm>
            <a:custGeom>
              <a:avLst/>
              <a:gdLst>
                <a:gd name="T0" fmla="*/ 48 w 81"/>
                <a:gd name="T1" fmla="*/ 27 h 101"/>
                <a:gd name="T2" fmla="*/ 4 w 81"/>
                <a:gd name="T3" fmla="*/ 48 h 101"/>
                <a:gd name="T4" fmla="*/ 0 w 81"/>
                <a:gd name="T5" fmla="*/ 31 h 101"/>
                <a:gd name="T6" fmla="*/ 58 w 81"/>
                <a:gd name="T7" fmla="*/ 90 h 101"/>
                <a:gd name="T8" fmla="*/ 81 w 81"/>
                <a:gd name="T9" fmla="*/ 98 h 101"/>
                <a:gd name="T10" fmla="*/ 58 w 81"/>
                <a:gd name="T11" fmla="*/ 90 h 101"/>
                <a:gd name="T12" fmla="*/ 53 w 81"/>
                <a:gd name="T13" fmla="*/ 101 h 101"/>
                <a:gd name="T14" fmla="*/ 29 w 81"/>
                <a:gd name="T15" fmla="*/ 98 h 101"/>
                <a:gd name="T16" fmla="*/ 0 w 81"/>
                <a:gd name="T17" fmla="*/ 90 h 101"/>
                <a:gd name="T18" fmla="*/ 29 w 81"/>
                <a:gd name="T19" fmla="*/ 87 h 101"/>
                <a:gd name="T20" fmla="*/ 38 w 81"/>
                <a:gd name="T21" fmla="*/ 76 h 101"/>
                <a:gd name="T22" fmla="*/ 0 w 81"/>
                <a:gd name="T23" fmla="*/ 72 h 101"/>
                <a:gd name="T24" fmla="*/ 4 w 81"/>
                <a:gd name="T25" fmla="*/ 54 h 101"/>
                <a:gd name="T26" fmla="*/ 48 w 81"/>
                <a:gd name="T27" fmla="*/ 76 h 101"/>
                <a:gd name="T28" fmla="*/ 44 w 81"/>
                <a:gd name="T29" fmla="*/ 87 h 101"/>
                <a:gd name="T30" fmla="*/ 53 w 81"/>
                <a:gd name="T31" fmla="*/ 90 h 101"/>
                <a:gd name="T32" fmla="*/ 4 w 81"/>
                <a:gd name="T33" fmla="*/ 0 h 101"/>
                <a:gd name="T34" fmla="*/ 48 w 81"/>
                <a:gd name="T35" fmla="*/ 21 h 101"/>
                <a:gd name="T36" fmla="*/ 0 w 81"/>
                <a:gd name="T37" fmla="*/ 17 h 101"/>
                <a:gd name="T38" fmla="*/ 4 w 81"/>
                <a:gd name="T39" fmla="*/ 0 h 101"/>
                <a:gd name="T40" fmla="*/ 53 w 81"/>
                <a:gd name="T41" fmla="*/ 76 h 101"/>
                <a:gd name="T42" fmla="*/ 81 w 81"/>
                <a:gd name="T43" fmla="*/ 72 h 101"/>
                <a:gd name="T44" fmla="*/ 77 w 81"/>
                <a:gd name="T45" fmla="*/ 54 h 101"/>
                <a:gd name="T46" fmla="*/ 59 w 81"/>
                <a:gd name="T47" fmla="*/ 8 h 101"/>
                <a:gd name="T48" fmla="*/ 69 w 81"/>
                <a:gd name="T49" fmla="*/ 13 h 101"/>
                <a:gd name="T50" fmla="*/ 59 w 81"/>
                <a:gd name="T51" fmla="*/ 8 h 101"/>
                <a:gd name="T52" fmla="*/ 69 w 81"/>
                <a:gd name="T53" fmla="*/ 63 h 101"/>
                <a:gd name="T54" fmla="*/ 59 w 81"/>
                <a:gd name="T55" fmla="*/ 67 h 101"/>
                <a:gd name="T56" fmla="*/ 59 w 81"/>
                <a:gd name="T57" fmla="*/ 35 h 101"/>
                <a:gd name="T58" fmla="*/ 69 w 81"/>
                <a:gd name="T59" fmla="*/ 40 h 101"/>
                <a:gd name="T60" fmla="*/ 59 w 81"/>
                <a:gd name="T61" fmla="*/ 35 h 101"/>
                <a:gd name="T62" fmla="*/ 53 w 81"/>
                <a:gd name="T63" fmla="*/ 21 h 101"/>
                <a:gd name="T64" fmla="*/ 81 w 81"/>
                <a:gd name="T65" fmla="*/ 17 h 101"/>
                <a:gd name="T66" fmla="*/ 77 w 81"/>
                <a:gd name="T67" fmla="*/ 0 h 101"/>
                <a:gd name="T68" fmla="*/ 53 w 81"/>
                <a:gd name="T69" fmla="*/ 27 h 101"/>
                <a:gd name="T70" fmla="*/ 77 w 81"/>
                <a:gd name="T71" fmla="*/ 48 h 101"/>
                <a:gd name="T72" fmla="*/ 81 w 81"/>
                <a:gd name="T73" fmla="*/ 31 h 101"/>
                <a:gd name="T74" fmla="*/ 53 w 81"/>
                <a:gd name="T75" fmla="*/ 2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1" h="101">
                  <a:moveTo>
                    <a:pt x="4" y="27"/>
                  </a:moveTo>
                  <a:cubicBezTo>
                    <a:pt x="48" y="27"/>
                    <a:pt x="48" y="27"/>
                    <a:pt x="48" y="27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9"/>
                    <a:pt x="2" y="27"/>
                    <a:pt x="4" y="27"/>
                  </a:cubicBezTo>
                  <a:close/>
                  <a:moveTo>
                    <a:pt x="58" y="90"/>
                  </a:moveTo>
                  <a:cubicBezTo>
                    <a:pt x="81" y="90"/>
                    <a:pt x="81" y="90"/>
                    <a:pt x="81" y="90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90"/>
                    <a:pt x="58" y="90"/>
                    <a:pt x="58" y="90"/>
                  </a:cubicBezTo>
                  <a:close/>
                  <a:moveTo>
                    <a:pt x="53" y="98"/>
                  </a:moveTo>
                  <a:cubicBezTo>
                    <a:pt x="53" y="101"/>
                    <a:pt x="53" y="101"/>
                    <a:pt x="53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98"/>
                    <a:pt x="29" y="98"/>
                    <a:pt x="29" y="9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2" y="76"/>
                    <a:pt x="0" y="74"/>
                    <a:pt x="0" y="7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6"/>
                    <a:pt x="2" y="54"/>
                    <a:pt x="4" y="54"/>
                  </a:cubicBezTo>
                  <a:cubicBezTo>
                    <a:pt x="48" y="54"/>
                    <a:pt x="48" y="54"/>
                    <a:pt x="48" y="54"/>
                  </a:cubicBezTo>
                  <a:cubicBezTo>
                    <a:pt x="48" y="76"/>
                    <a:pt x="48" y="76"/>
                    <a:pt x="48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90"/>
                    <a:pt x="53" y="90"/>
                    <a:pt x="53" y="90"/>
                  </a:cubicBezTo>
                  <a:cubicBezTo>
                    <a:pt x="53" y="98"/>
                    <a:pt x="53" y="98"/>
                    <a:pt x="53" y="98"/>
                  </a:cubicBezTo>
                  <a:close/>
                  <a:moveTo>
                    <a:pt x="4" y="0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2" y="21"/>
                    <a:pt x="0" y="19"/>
                    <a:pt x="0" y="1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  <a:moveTo>
                    <a:pt x="53" y="54"/>
                  </a:moveTo>
                  <a:cubicBezTo>
                    <a:pt x="53" y="76"/>
                    <a:pt x="53" y="76"/>
                    <a:pt x="53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9" y="76"/>
                    <a:pt x="81" y="74"/>
                    <a:pt x="81" y="72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81" y="56"/>
                    <a:pt x="79" y="54"/>
                    <a:pt x="77" y="54"/>
                  </a:cubicBezTo>
                  <a:cubicBezTo>
                    <a:pt x="53" y="54"/>
                    <a:pt x="53" y="54"/>
                    <a:pt x="53" y="54"/>
                  </a:cubicBezTo>
                  <a:close/>
                  <a:moveTo>
                    <a:pt x="59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59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59" y="35"/>
                  </a:moveTo>
                  <a:cubicBezTo>
                    <a:pt x="69" y="35"/>
                    <a:pt x="69" y="35"/>
                    <a:pt x="69" y="35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5"/>
                    <a:pt x="59" y="35"/>
                    <a:pt x="59" y="35"/>
                  </a:cubicBezTo>
                  <a:close/>
                  <a:moveTo>
                    <a:pt x="53" y="0"/>
                  </a:moveTo>
                  <a:cubicBezTo>
                    <a:pt x="53" y="21"/>
                    <a:pt x="53" y="21"/>
                    <a:pt x="53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9" y="21"/>
                    <a:pt x="81" y="19"/>
                    <a:pt x="81" y="17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2"/>
                    <a:pt x="79" y="0"/>
                    <a:pt x="77" y="0"/>
                  </a:cubicBezTo>
                  <a:cubicBezTo>
                    <a:pt x="53" y="0"/>
                    <a:pt x="53" y="0"/>
                    <a:pt x="53" y="0"/>
                  </a:cubicBezTo>
                  <a:close/>
                  <a:moveTo>
                    <a:pt x="53" y="27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9" y="48"/>
                    <a:pt x="81" y="46"/>
                    <a:pt x="81" y="44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1" y="29"/>
                    <a:pt x="79" y="27"/>
                    <a:pt x="77" y="27"/>
                  </a:cubicBezTo>
                  <a:lnTo>
                    <a:pt x="53" y="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7083650" y="4564708"/>
            <a:ext cx="572602" cy="572602"/>
            <a:chOff x="8125599" y="1434035"/>
            <a:chExt cx="2036802" cy="2036802"/>
          </a:xfrm>
        </p:grpSpPr>
        <p:sp>
          <p:nvSpPr>
            <p:cNvPr id="47" name="椭圆 46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Freeform 206"/>
            <p:cNvSpPr>
              <a:spLocks noChangeAspect="1" noEditPoints="1"/>
            </p:cNvSpPr>
            <p:nvPr/>
          </p:nvSpPr>
          <p:spPr bwMode="auto">
            <a:xfrm>
              <a:off x="8691164" y="1871942"/>
              <a:ext cx="935653" cy="1131009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9" name="矩形 48"/>
          <p:cNvSpPr/>
          <p:nvPr/>
        </p:nvSpPr>
        <p:spPr>
          <a:xfrm>
            <a:off x="829994" y="1704976"/>
            <a:ext cx="1106551" cy="4498356"/>
          </a:xfrm>
          <a:prstGeom prst="rect">
            <a:avLst/>
          </a:prstGeom>
          <a:gradFill>
            <a:gsLst>
              <a:gs pos="15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1"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829994" y="4929137"/>
            <a:ext cx="1106551" cy="954107"/>
          </a:xfrm>
          <a:prstGeom prst="rect">
            <a:avLst/>
          </a:prstGeom>
        </p:spPr>
        <p:txBody>
          <a:bodyPr wrap="square" lIns="9000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/>
                <a:latin typeface="+mj-ea"/>
                <a:ea typeface="+mj-ea"/>
              </a:rPr>
              <a:t>添加主题</a:t>
            </a:r>
            <a:endParaRPr lang="en-US" altLang="zh-CN" sz="2800" b="1" dirty="0" smtClean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51" name="Text Placeholder 32"/>
          <p:cNvSpPr txBox="1"/>
          <p:nvPr/>
        </p:nvSpPr>
        <p:spPr>
          <a:xfrm>
            <a:off x="3499298" y="5137310"/>
            <a:ext cx="2576298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>
              <a:lnSpc>
                <a:spcPct val="130000"/>
              </a:lnSpc>
            </a:pPr>
            <a:r>
              <a:rPr lang="pt-BR" dirty="0"/>
              <a:t>Lorem ipsum dolor sit amet, consectetur adipiscing elit. Aliquam </a:t>
            </a:r>
            <a:r>
              <a:rPr lang="pt-BR" dirty="0" smtClean="0"/>
              <a:t>tincidunt</a:t>
            </a:r>
            <a:endParaRPr lang="en-US" dirty="0"/>
          </a:p>
        </p:txBody>
      </p:sp>
      <p:sp>
        <p:nvSpPr>
          <p:cNvPr id="52" name="Text Placeholder 32"/>
          <p:cNvSpPr txBox="1"/>
          <p:nvPr/>
        </p:nvSpPr>
        <p:spPr>
          <a:xfrm>
            <a:off x="7696738" y="5137310"/>
            <a:ext cx="2576298" cy="7525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>
              <a:lnSpc>
                <a:spcPct val="130000"/>
              </a:lnSpc>
            </a:pPr>
            <a:r>
              <a:rPr lang="pt-BR" dirty="0"/>
              <a:t>Lorem ipsum dolor sit amet, consectetur adipiscing elit. Aliquam </a:t>
            </a:r>
            <a:r>
              <a:rPr lang="pt-BR" dirty="0" smtClean="0"/>
              <a:t>tincidunt</a:t>
            </a:r>
            <a:endParaRPr lang="en-US" dirty="0"/>
          </a:p>
        </p:txBody>
      </p:sp>
      <p:sp>
        <p:nvSpPr>
          <p:cNvPr id="53" name="文本框 52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项目内容</a:t>
            </a:r>
            <a:r>
              <a:rPr lang="zh-CN" altLang="en-US" sz="2800" spc="100" dirty="0">
                <a:solidFill>
                  <a:schemeClr val="accent1"/>
                </a:solidFill>
                <a:effectLst/>
              </a:rPr>
              <a:t>概述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54" name="直接连接符 53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剪去单角的矩形 55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1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4284955" y="1981493"/>
            <a:ext cx="3622089" cy="3622089"/>
          </a:xfrm>
          <a:prstGeom prst="ellipse">
            <a:avLst/>
          </a:prstGeom>
          <a:noFill/>
          <a:ln w="76200" cmpd="sng">
            <a:solidFill>
              <a:schemeClr val="accent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08505" y="2205043"/>
            <a:ext cx="3174988" cy="3174988"/>
          </a:xfrm>
          <a:prstGeom prst="ellipse">
            <a:avLst/>
          </a:prstGeom>
          <a:noFill/>
          <a:ln w="101600">
            <a:solidFill>
              <a:srgbClr val="E9E9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项目内容</a:t>
            </a:r>
            <a:r>
              <a:rPr lang="zh-CN" altLang="en-US" sz="2800" spc="100" dirty="0">
                <a:solidFill>
                  <a:schemeClr val="accent1"/>
                </a:solidFill>
                <a:effectLst/>
              </a:rPr>
              <a:t>概述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660630" y="2434351"/>
            <a:ext cx="2870739" cy="2716373"/>
            <a:chOff x="4844511" y="2208294"/>
            <a:chExt cx="2502977" cy="2368386"/>
          </a:xfrm>
        </p:grpSpPr>
        <p:sp>
          <p:nvSpPr>
            <p:cNvPr id="6" name="椭圆 5"/>
            <p:cNvSpPr/>
            <p:nvPr/>
          </p:nvSpPr>
          <p:spPr>
            <a:xfrm>
              <a:off x="5079506" y="2375994"/>
              <a:ext cx="2032986" cy="2032986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smtClean="0">
                  <a:latin typeface="+mj-ea"/>
                  <a:ea typeface="+mj-ea"/>
                </a:rPr>
                <a:t>添加</a:t>
              </a:r>
              <a:endParaRPr lang="en-US" altLang="zh-CN" sz="3200" dirty="0" smtClean="0">
                <a:latin typeface="+mj-ea"/>
                <a:ea typeface="+mj-ea"/>
              </a:endParaRPr>
            </a:p>
            <a:p>
              <a:pPr algn="ctr"/>
              <a:r>
                <a:rPr lang="zh-CN" altLang="en-US" sz="3200" dirty="0" smtClean="0">
                  <a:latin typeface="+mj-ea"/>
                  <a:ea typeface="+mj-ea"/>
                </a:rPr>
                <a:t>主题</a:t>
              </a:r>
              <a:endParaRPr lang="zh-CN" altLang="en-US" sz="3200" dirty="0">
                <a:latin typeface="+mj-ea"/>
                <a:ea typeface="+mj-ea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4844511" y="2208294"/>
              <a:ext cx="2445821" cy="2368386"/>
              <a:chOff x="3907790" y="2007432"/>
              <a:chExt cx="3854131" cy="3627565"/>
            </a:xfrm>
          </p:grpSpPr>
          <p:sp>
            <p:nvSpPr>
              <p:cNvPr id="11" name="2"/>
              <p:cNvSpPr/>
              <p:nvPr/>
            </p:nvSpPr>
            <p:spPr>
              <a:xfrm flipH="1" flipV="1">
                <a:off x="3984739" y="2007432"/>
                <a:ext cx="3777182" cy="3627565"/>
              </a:xfrm>
              <a:prstGeom prst="blockArc">
                <a:avLst>
                  <a:gd name="adj1" fmla="val 34484"/>
                  <a:gd name="adj2" fmla="val 10794548"/>
                  <a:gd name="adj3" fmla="val 922"/>
                </a:avLst>
              </a:prstGeom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2" name="1"/>
              <p:cNvSpPr/>
              <p:nvPr/>
            </p:nvSpPr>
            <p:spPr>
              <a:xfrm flipH="1" flipV="1">
                <a:off x="3907790" y="3739621"/>
                <a:ext cx="197107" cy="163190"/>
              </a:xfrm>
              <a:prstGeom prst="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 rot="10800000">
              <a:off x="4901667" y="2208294"/>
              <a:ext cx="2445821" cy="2368386"/>
              <a:chOff x="3907790" y="2007432"/>
              <a:chExt cx="3854131" cy="3627565"/>
            </a:xfrm>
            <a:gradFill>
              <a:gsLst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  <a:gs pos="0">
                  <a:schemeClr val="accent2"/>
                </a:gs>
              </a:gsLst>
              <a:lin ang="0" scaled="0"/>
            </a:gradFill>
          </p:grpSpPr>
          <p:sp>
            <p:nvSpPr>
              <p:cNvPr id="9" name="2"/>
              <p:cNvSpPr/>
              <p:nvPr/>
            </p:nvSpPr>
            <p:spPr>
              <a:xfrm flipH="1" flipV="1">
                <a:off x="3984739" y="2007432"/>
                <a:ext cx="3777182" cy="3627565"/>
              </a:xfrm>
              <a:prstGeom prst="blockArc">
                <a:avLst>
                  <a:gd name="adj1" fmla="val 34484"/>
                  <a:gd name="adj2" fmla="val 10794548"/>
                  <a:gd name="adj3" fmla="val 922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0" name="1"/>
              <p:cNvSpPr/>
              <p:nvPr/>
            </p:nvSpPr>
            <p:spPr>
              <a:xfrm flipH="1" flipV="1">
                <a:off x="3907790" y="3739621"/>
                <a:ext cx="197107" cy="1631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2225675" y="2164556"/>
            <a:ext cx="2068827" cy="180975"/>
            <a:chOff x="2479361" y="2183606"/>
            <a:chExt cx="2068827" cy="180975"/>
          </a:xfrm>
        </p:grpSpPr>
        <p:cxnSp>
          <p:nvCxnSpPr>
            <p:cNvPr id="14" name="直接连接符 13"/>
            <p:cNvCxnSpPr/>
            <p:nvPr/>
          </p:nvCxnSpPr>
          <p:spPr>
            <a:xfrm flipH="1" flipV="1">
              <a:off x="4367213" y="2183606"/>
              <a:ext cx="180975" cy="18097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2479361" y="2184400"/>
              <a:ext cx="1889439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46"/>
          <p:cNvSpPr/>
          <p:nvPr/>
        </p:nvSpPr>
        <p:spPr>
          <a:xfrm>
            <a:off x="1926439" y="1684792"/>
            <a:ext cx="2193176" cy="40011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/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00985" y="2267965"/>
            <a:ext cx="3618630" cy="632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r">
              <a:lnSpc>
                <a:spcPct val="17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 smtClean="0"/>
              <a:t>eiusmod</a:t>
            </a:r>
            <a:endParaRPr lang="en-US" altLang="zh-CN" dirty="0"/>
          </a:p>
        </p:txBody>
      </p:sp>
      <p:grpSp>
        <p:nvGrpSpPr>
          <p:cNvPr id="18" name="组合 17"/>
          <p:cNvGrpSpPr/>
          <p:nvPr/>
        </p:nvGrpSpPr>
        <p:grpSpPr>
          <a:xfrm>
            <a:off x="2225675" y="4763536"/>
            <a:ext cx="2068827" cy="180975"/>
            <a:chOff x="2479361" y="2003425"/>
            <a:chExt cx="2068827" cy="180975"/>
          </a:xfrm>
        </p:grpSpPr>
        <p:cxnSp>
          <p:nvCxnSpPr>
            <p:cNvPr id="19" name="直接连接符 18"/>
            <p:cNvCxnSpPr/>
            <p:nvPr/>
          </p:nvCxnSpPr>
          <p:spPr>
            <a:xfrm flipH="1">
              <a:off x="4367213" y="2003425"/>
              <a:ext cx="180975" cy="18097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flipH="1">
              <a:off x="2479361" y="2184400"/>
              <a:ext cx="1889439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46"/>
          <p:cNvSpPr/>
          <p:nvPr/>
        </p:nvSpPr>
        <p:spPr>
          <a:xfrm>
            <a:off x="1926439" y="4463953"/>
            <a:ext cx="2193176" cy="40011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r"/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00985" y="5047126"/>
            <a:ext cx="3618630" cy="632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r">
              <a:lnSpc>
                <a:spcPct val="17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 smtClean="0"/>
              <a:t>eiusmod</a:t>
            </a:r>
            <a:endParaRPr lang="en-US" altLang="zh-CN" dirty="0"/>
          </a:p>
        </p:txBody>
      </p:sp>
      <p:grpSp>
        <p:nvGrpSpPr>
          <p:cNvPr id="23" name="组合 22"/>
          <p:cNvGrpSpPr/>
          <p:nvPr/>
        </p:nvGrpSpPr>
        <p:grpSpPr>
          <a:xfrm flipH="1">
            <a:off x="7887949" y="2164556"/>
            <a:ext cx="2068827" cy="180975"/>
            <a:chOff x="2479361" y="2183606"/>
            <a:chExt cx="2068827" cy="180975"/>
          </a:xfrm>
        </p:grpSpPr>
        <p:cxnSp>
          <p:nvCxnSpPr>
            <p:cNvPr id="24" name="直接连接符 23"/>
            <p:cNvCxnSpPr/>
            <p:nvPr/>
          </p:nvCxnSpPr>
          <p:spPr>
            <a:xfrm flipH="1" flipV="1">
              <a:off x="4367213" y="2183606"/>
              <a:ext cx="180975" cy="18097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 flipH="1">
              <a:off x="2479361" y="2184400"/>
              <a:ext cx="1889439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46"/>
          <p:cNvSpPr/>
          <p:nvPr/>
        </p:nvSpPr>
        <p:spPr>
          <a:xfrm>
            <a:off x="8067337" y="1684792"/>
            <a:ext cx="2193176" cy="40011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067337" y="2267965"/>
            <a:ext cx="3618630" cy="66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 smtClean="0"/>
              <a:t>eiusmod</a:t>
            </a:r>
            <a:endParaRPr lang="en-US" altLang="zh-CN" dirty="0"/>
          </a:p>
        </p:txBody>
      </p:sp>
      <p:grpSp>
        <p:nvGrpSpPr>
          <p:cNvPr id="28" name="组合 27"/>
          <p:cNvGrpSpPr/>
          <p:nvPr/>
        </p:nvGrpSpPr>
        <p:grpSpPr>
          <a:xfrm flipH="1">
            <a:off x="7887949" y="4763536"/>
            <a:ext cx="2068827" cy="180975"/>
            <a:chOff x="2479361" y="2003425"/>
            <a:chExt cx="2068827" cy="180975"/>
          </a:xfrm>
        </p:grpSpPr>
        <p:cxnSp>
          <p:nvCxnSpPr>
            <p:cNvPr id="30" name="直接连接符 29"/>
            <p:cNvCxnSpPr/>
            <p:nvPr/>
          </p:nvCxnSpPr>
          <p:spPr>
            <a:xfrm flipH="1">
              <a:off x="4367213" y="2003425"/>
              <a:ext cx="180975" cy="18097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H="1">
              <a:off x="2479361" y="2184400"/>
              <a:ext cx="1889439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46"/>
          <p:cNvSpPr/>
          <p:nvPr/>
        </p:nvSpPr>
        <p:spPr>
          <a:xfrm>
            <a:off x="8067337" y="4463953"/>
            <a:ext cx="2193176" cy="400110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067337" y="5047126"/>
            <a:ext cx="3618630" cy="66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 smtClean="0"/>
              <a:t>eiusmod</a:t>
            </a:r>
            <a:endParaRPr lang="en-US" altLang="zh-CN" dirty="0"/>
          </a:p>
        </p:txBody>
      </p:sp>
      <p:cxnSp>
        <p:nvCxnSpPr>
          <p:cNvPr id="3" name="直接连接符 2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剪去单角的矩形 37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1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连接符 39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任意多边形 14"/>
          <p:cNvSpPr/>
          <p:nvPr/>
        </p:nvSpPr>
        <p:spPr>
          <a:xfrm>
            <a:off x="703137" y="1826632"/>
            <a:ext cx="6391675" cy="3816240"/>
          </a:xfrm>
          <a:custGeom>
            <a:avLst/>
            <a:gdLst>
              <a:gd name="connsiteX0" fmla="*/ 0 w 6391675"/>
              <a:gd name="connsiteY0" fmla="*/ 0 h 3816240"/>
              <a:gd name="connsiteX1" fmla="*/ 6391675 w 6391675"/>
              <a:gd name="connsiteY1" fmla="*/ 0 h 3816240"/>
              <a:gd name="connsiteX2" fmla="*/ 5234295 w 6391675"/>
              <a:gd name="connsiteY2" fmla="*/ 3816240 h 3816240"/>
              <a:gd name="connsiteX3" fmla="*/ 0 w 6391675"/>
              <a:gd name="connsiteY3" fmla="*/ 3816240 h 3816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91675" h="3816240">
                <a:moveTo>
                  <a:pt x="0" y="0"/>
                </a:moveTo>
                <a:lnTo>
                  <a:pt x="6391675" y="0"/>
                </a:lnTo>
                <a:lnTo>
                  <a:pt x="5234295" y="3816240"/>
                </a:lnTo>
                <a:lnTo>
                  <a:pt x="0" y="3816240"/>
                </a:lnTo>
                <a:close/>
              </a:path>
            </a:pathLst>
          </a:custGeom>
          <a:solidFill>
            <a:schemeClr val="accent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平行四边形 15"/>
          <p:cNvSpPr/>
          <p:nvPr/>
        </p:nvSpPr>
        <p:spPr>
          <a:xfrm>
            <a:off x="5840633" y="1832823"/>
            <a:ext cx="1261290" cy="3809547"/>
          </a:xfrm>
          <a:prstGeom prst="parallelogram">
            <a:avLst>
              <a:gd name="adj" fmla="val 91719"/>
            </a:avLst>
          </a:prstGeom>
          <a:solidFill>
            <a:schemeClr val="accent1">
              <a:lumMod val="75000"/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319753" y="2246172"/>
            <a:ext cx="2791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点击添加关键词</a:t>
            </a:r>
            <a:endParaRPr lang="zh-CN" altLang="en-US" sz="2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395748" y="2654683"/>
            <a:ext cx="3734442" cy="74796"/>
            <a:chOff x="802638" y="3368492"/>
            <a:chExt cx="3734442" cy="74796"/>
          </a:xfrm>
        </p:grpSpPr>
        <p:sp>
          <p:nvSpPr>
            <p:cNvPr id="19" name="平行四边形 18"/>
            <p:cNvSpPr/>
            <p:nvPr/>
          </p:nvSpPr>
          <p:spPr>
            <a:xfrm>
              <a:off x="802638" y="3368492"/>
              <a:ext cx="914492" cy="74796"/>
            </a:xfrm>
            <a:prstGeom prst="parallelogram">
              <a:avLst>
                <a:gd name="adj" fmla="val 55740"/>
              </a:avLst>
            </a:prstGeom>
            <a:solidFill>
              <a:schemeClr val="bg1">
                <a:alpha val="8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802638" y="3443288"/>
              <a:ext cx="3734442" cy="0"/>
            </a:xfrm>
            <a:prstGeom prst="line">
              <a:avLst/>
            </a:prstGeom>
            <a:ln>
              <a:solidFill>
                <a:schemeClr val="bg1">
                  <a:alpha val="6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文本框 20"/>
          <p:cNvSpPr txBox="1"/>
          <p:nvPr/>
        </p:nvSpPr>
        <p:spPr>
          <a:xfrm>
            <a:off x="1288216" y="2837103"/>
            <a:ext cx="4113638" cy="567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altLang="zh-CN" dirty="0">
                <a:solidFill>
                  <a:schemeClr val="bg1"/>
                </a:solidFill>
              </a:rPr>
              <a:t>Lorem ipsum dolor sit </a:t>
            </a:r>
            <a:r>
              <a:rPr lang="en-US" altLang="zh-CN" dirty="0" err="1">
                <a:solidFill>
                  <a:schemeClr val="bg1"/>
                </a:solidFill>
              </a:rPr>
              <a:t>amet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 smtClean="0">
                <a:solidFill>
                  <a:schemeClr val="bg1"/>
                </a:solidFill>
              </a:rPr>
              <a:t>elit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sed</a:t>
            </a:r>
            <a:r>
              <a:rPr lang="en-US" altLang="zh-CN" dirty="0">
                <a:solidFill>
                  <a:schemeClr val="bg1"/>
                </a:solidFill>
              </a:rPr>
              <a:t> do </a:t>
            </a:r>
            <a:r>
              <a:rPr lang="en-US" altLang="zh-CN" dirty="0" err="1">
                <a:solidFill>
                  <a:schemeClr val="bg1"/>
                </a:solidFill>
              </a:rPr>
              <a:t>eiusmod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tempor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incididunt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ut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labore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err="1" smtClean="0">
                <a:solidFill>
                  <a:schemeClr val="bg1"/>
                </a:solidFill>
              </a:rPr>
              <a:t>Sed</a:t>
            </a:r>
            <a:r>
              <a:rPr lang="en-US" altLang="zh-CN" dirty="0" smtClean="0">
                <a:solidFill>
                  <a:schemeClr val="bg1"/>
                </a:solidFill>
              </a:rPr>
              <a:t> do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19753" y="4033826"/>
            <a:ext cx="2791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点击添加关键词</a:t>
            </a:r>
            <a:endParaRPr lang="zh-CN" altLang="en-US" sz="2000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395748" y="4442337"/>
            <a:ext cx="3734442" cy="74796"/>
            <a:chOff x="802638" y="3368492"/>
            <a:chExt cx="3734442" cy="74796"/>
          </a:xfrm>
        </p:grpSpPr>
        <p:sp>
          <p:nvSpPr>
            <p:cNvPr id="24" name="平行四边形 23"/>
            <p:cNvSpPr/>
            <p:nvPr/>
          </p:nvSpPr>
          <p:spPr>
            <a:xfrm>
              <a:off x="802638" y="3368492"/>
              <a:ext cx="914492" cy="74796"/>
            </a:xfrm>
            <a:prstGeom prst="parallelogram">
              <a:avLst>
                <a:gd name="adj" fmla="val 55740"/>
              </a:avLst>
            </a:prstGeom>
            <a:solidFill>
              <a:schemeClr val="bg1">
                <a:alpha val="8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 flipH="1">
              <a:off x="802638" y="3443288"/>
              <a:ext cx="3734442" cy="0"/>
            </a:xfrm>
            <a:prstGeom prst="line">
              <a:avLst/>
            </a:prstGeom>
            <a:ln>
              <a:solidFill>
                <a:schemeClr val="bg1">
                  <a:alpha val="6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1288216" y="4624757"/>
            <a:ext cx="411363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sv-SE" altLang="zh-CN" dirty="0">
                <a:solidFill>
                  <a:schemeClr val="bg1"/>
                </a:solidFill>
              </a:rPr>
              <a:t>Lorem ipsum dolor sit amet elit, sed do eiusmod tempor incididunt ut labore Sed do</a:t>
            </a:r>
            <a:endParaRPr lang="sv-SE" altLang="zh-CN" dirty="0">
              <a:solidFill>
                <a:schemeClr val="bg1"/>
              </a:solidFill>
            </a:endParaRPr>
          </a:p>
        </p:txBody>
      </p:sp>
      <p:sp>
        <p:nvSpPr>
          <p:cNvPr id="27" name="任意多边形 26"/>
          <p:cNvSpPr/>
          <p:nvPr/>
        </p:nvSpPr>
        <p:spPr>
          <a:xfrm>
            <a:off x="5986933" y="1826633"/>
            <a:ext cx="5311792" cy="3815738"/>
          </a:xfrm>
          <a:custGeom>
            <a:avLst/>
            <a:gdLst>
              <a:gd name="connsiteX0" fmla="*/ 1159777 w 5311792"/>
              <a:gd name="connsiteY0" fmla="*/ 0 h 3815738"/>
              <a:gd name="connsiteX1" fmla="*/ 5311792 w 5311792"/>
              <a:gd name="connsiteY1" fmla="*/ 0 h 3815738"/>
              <a:gd name="connsiteX2" fmla="*/ 5311792 w 5311792"/>
              <a:gd name="connsiteY2" fmla="*/ 3815738 h 3815738"/>
              <a:gd name="connsiteX3" fmla="*/ 0 w 5311792"/>
              <a:gd name="connsiteY3" fmla="*/ 3815738 h 3815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1792" h="3815738">
                <a:moveTo>
                  <a:pt x="1159777" y="0"/>
                </a:moveTo>
                <a:lnTo>
                  <a:pt x="5311792" y="0"/>
                </a:lnTo>
                <a:lnTo>
                  <a:pt x="5311792" y="3815738"/>
                </a:lnTo>
                <a:lnTo>
                  <a:pt x="0" y="3815738"/>
                </a:lnTo>
                <a:close/>
              </a:path>
            </a:pathLst>
          </a:custGeom>
          <a:blipFill>
            <a:blip r:embed="rId1"/>
            <a:srcRect/>
            <a:stretch>
              <a:fillRect l="-86410" r="-10759"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项目内容</a:t>
            </a:r>
            <a:r>
              <a:rPr lang="zh-CN" altLang="en-US" sz="2800" spc="100" dirty="0">
                <a:solidFill>
                  <a:schemeClr val="accent1"/>
                </a:solidFill>
                <a:effectLst/>
              </a:rPr>
              <a:t>概述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剪去单角的矩形 29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1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任意多边形 52"/>
          <p:cNvSpPr/>
          <p:nvPr/>
        </p:nvSpPr>
        <p:spPr bwMode="auto">
          <a:xfrm flipH="1">
            <a:off x="0" y="4566259"/>
            <a:ext cx="1645680" cy="2291741"/>
          </a:xfrm>
          <a:custGeom>
            <a:avLst/>
            <a:gdLst>
              <a:gd name="connsiteX0" fmla="*/ 1645680 w 1645680"/>
              <a:gd name="connsiteY0" fmla="*/ 0 h 2291741"/>
              <a:gd name="connsiteX1" fmla="*/ 1645680 w 1645680"/>
              <a:gd name="connsiteY1" fmla="*/ 2291741 h 2291741"/>
              <a:gd name="connsiteX2" fmla="*/ 0 w 1645680"/>
              <a:gd name="connsiteY2" fmla="*/ 2291741 h 2291741"/>
              <a:gd name="connsiteX3" fmla="*/ 4068 w 1645680"/>
              <a:gd name="connsiteY3" fmla="*/ 2274870 h 2291741"/>
              <a:gd name="connsiteX4" fmla="*/ 1020507 w 1645680"/>
              <a:gd name="connsiteY4" fmla="*/ 261654 h 2291741"/>
              <a:gd name="connsiteX5" fmla="*/ 1611746 w 1645680"/>
              <a:gd name="connsiteY5" fmla="*/ 18804 h 2291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45680" h="2291741">
                <a:moveTo>
                  <a:pt x="1645680" y="0"/>
                </a:moveTo>
                <a:lnTo>
                  <a:pt x="1645680" y="2291741"/>
                </a:lnTo>
                <a:lnTo>
                  <a:pt x="0" y="2291741"/>
                </a:lnTo>
                <a:lnTo>
                  <a:pt x="4068" y="2274870"/>
                </a:lnTo>
                <a:cubicBezTo>
                  <a:pt x="151914" y="1314436"/>
                  <a:pt x="-5172" y="427882"/>
                  <a:pt x="1020507" y="261654"/>
                </a:cubicBezTo>
                <a:cubicBezTo>
                  <a:pt x="1179904" y="233949"/>
                  <a:pt x="1427661" y="117935"/>
                  <a:pt x="1611746" y="1880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96" name="Freeform 45"/>
          <p:cNvSpPr/>
          <p:nvPr/>
        </p:nvSpPr>
        <p:spPr bwMode="auto">
          <a:xfrm>
            <a:off x="-2013567" y="-689848"/>
            <a:ext cx="5755839" cy="3484722"/>
          </a:xfrm>
          <a:custGeom>
            <a:avLst/>
            <a:gdLst>
              <a:gd name="T0" fmla="*/ 0 w 623"/>
              <a:gd name="T1" fmla="*/ 369 h 377"/>
              <a:gd name="T2" fmla="*/ 219 w 623"/>
              <a:gd name="T3" fmla="*/ 285 h 377"/>
              <a:gd name="T4" fmla="*/ 363 w 623"/>
              <a:gd name="T5" fmla="*/ 125 h 377"/>
              <a:gd name="T6" fmla="*/ 606 w 623"/>
              <a:gd name="T7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3" h="377">
                <a:moveTo>
                  <a:pt x="0" y="369"/>
                </a:moveTo>
                <a:cubicBezTo>
                  <a:pt x="31" y="373"/>
                  <a:pt x="164" y="377"/>
                  <a:pt x="219" y="285"/>
                </a:cubicBezTo>
                <a:cubicBezTo>
                  <a:pt x="274" y="193"/>
                  <a:pt x="235" y="107"/>
                  <a:pt x="363" y="125"/>
                </a:cubicBezTo>
                <a:cubicBezTo>
                  <a:pt x="492" y="142"/>
                  <a:pt x="623" y="100"/>
                  <a:pt x="606" y="0"/>
                </a:cubicBezTo>
              </a:path>
            </a:pathLst>
          </a:custGeom>
          <a:noFill/>
          <a:ln w="190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46"/>
          <p:cNvSpPr/>
          <p:nvPr/>
        </p:nvSpPr>
        <p:spPr bwMode="auto">
          <a:xfrm>
            <a:off x="-2310139" y="-947397"/>
            <a:ext cx="5748034" cy="3484722"/>
          </a:xfrm>
          <a:custGeom>
            <a:avLst/>
            <a:gdLst>
              <a:gd name="T0" fmla="*/ 0 w 622"/>
              <a:gd name="T1" fmla="*/ 369 h 377"/>
              <a:gd name="T2" fmla="*/ 219 w 622"/>
              <a:gd name="T3" fmla="*/ 285 h 377"/>
              <a:gd name="T4" fmla="*/ 363 w 622"/>
              <a:gd name="T5" fmla="*/ 125 h 377"/>
              <a:gd name="T6" fmla="*/ 606 w 622"/>
              <a:gd name="T7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2" h="377">
                <a:moveTo>
                  <a:pt x="0" y="369"/>
                </a:moveTo>
                <a:cubicBezTo>
                  <a:pt x="31" y="373"/>
                  <a:pt x="164" y="377"/>
                  <a:pt x="219" y="285"/>
                </a:cubicBezTo>
                <a:cubicBezTo>
                  <a:pt x="273" y="193"/>
                  <a:pt x="235" y="107"/>
                  <a:pt x="363" y="125"/>
                </a:cubicBezTo>
                <a:cubicBezTo>
                  <a:pt x="491" y="142"/>
                  <a:pt x="622" y="100"/>
                  <a:pt x="606" y="0"/>
                </a:cubicBezTo>
              </a:path>
            </a:pathLst>
          </a:custGeom>
          <a:noFill/>
          <a:ln w="19050" cap="flat">
            <a:solidFill>
              <a:schemeClr val="accent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9" name="组合 98"/>
          <p:cNvGrpSpPr/>
          <p:nvPr/>
        </p:nvGrpSpPr>
        <p:grpSpPr>
          <a:xfrm>
            <a:off x="492517" y="4242210"/>
            <a:ext cx="3018280" cy="2887193"/>
            <a:chOff x="-109263" y="3977258"/>
            <a:chExt cx="3593985" cy="3437895"/>
          </a:xfrm>
          <a:solidFill>
            <a:srgbClr val="C4E0E6"/>
          </a:solidFill>
        </p:grpSpPr>
        <p:sp>
          <p:nvSpPr>
            <p:cNvPr id="100" name="Freeform 48"/>
            <p:cNvSpPr/>
            <p:nvPr/>
          </p:nvSpPr>
          <p:spPr bwMode="auto">
            <a:xfrm>
              <a:off x="2118930" y="5901073"/>
              <a:ext cx="698506" cy="772648"/>
            </a:xfrm>
            <a:custGeom>
              <a:avLst/>
              <a:gdLst>
                <a:gd name="T0" fmla="*/ 14 w 76"/>
                <a:gd name="T1" fmla="*/ 68 h 84"/>
                <a:gd name="T2" fmla="*/ 40 w 76"/>
                <a:gd name="T3" fmla="*/ 16 h 84"/>
                <a:gd name="T4" fmla="*/ 14 w 76"/>
                <a:gd name="T5" fmla="*/ 6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84">
                  <a:moveTo>
                    <a:pt x="14" y="68"/>
                  </a:moveTo>
                  <a:cubicBezTo>
                    <a:pt x="19" y="63"/>
                    <a:pt x="76" y="0"/>
                    <a:pt x="40" y="16"/>
                  </a:cubicBezTo>
                  <a:cubicBezTo>
                    <a:pt x="5" y="32"/>
                    <a:pt x="0" y="84"/>
                    <a:pt x="1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49"/>
            <p:cNvSpPr/>
            <p:nvPr/>
          </p:nvSpPr>
          <p:spPr bwMode="auto">
            <a:xfrm>
              <a:off x="1034101" y="6205449"/>
              <a:ext cx="776551" cy="819475"/>
            </a:xfrm>
            <a:custGeom>
              <a:avLst/>
              <a:gdLst>
                <a:gd name="T0" fmla="*/ 19 w 84"/>
                <a:gd name="T1" fmla="*/ 68 h 89"/>
                <a:gd name="T2" fmla="*/ 46 w 84"/>
                <a:gd name="T3" fmla="*/ 9 h 89"/>
                <a:gd name="T4" fmla="*/ 19 w 84"/>
                <a:gd name="T5" fmla="*/ 6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9">
                  <a:moveTo>
                    <a:pt x="19" y="68"/>
                  </a:moveTo>
                  <a:cubicBezTo>
                    <a:pt x="24" y="63"/>
                    <a:pt x="84" y="0"/>
                    <a:pt x="46" y="9"/>
                  </a:cubicBezTo>
                  <a:cubicBezTo>
                    <a:pt x="8" y="18"/>
                    <a:pt x="0" y="89"/>
                    <a:pt x="19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51"/>
            <p:cNvSpPr/>
            <p:nvPr/>
          </p:nvSpPr>
          <p:spPr bwMode="auto">
            <a:xfrm>
              <a:off x="1923817" y="5030869"/>
              <a:ext cx="515099" cy="940447"/>
            </a:xfrm>
            <a:custGeom>
              <a:avLst/>
              <a:gdLst>
                <a:gd name="T0" fmla="*/ 43 w 56"/>
                <a:gd name="T1" fmla="*/ 77 h 102"/>
                <a:gd name="T2" fmla="*/ 28 w 56"/>
                <a:gd name="T3" fmla="*/ 39 h 102"/>
                <a:gd name="T4" fmla="*/ 43 w 56"/>
                <a:gd name="T5" fmla="*/ 77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102">
                  <a:moveTo>
                    <a:pt x="43" y="77"/>
                  </a:moveTo>
                  <a:cubicBezTo>
                    <a:pt x="48" y="74"/>
                    <a:pt x="56" y="0"/>
                    <a:pt x="28" y="39"/>
                  </a:cubicBezTo>
                  <a:cubicBezTo>
                    <a:pt x="0" y="79"/>
                    <a:pt x="3" y="102"/>
                    <a:pt x="43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52"/>
            <p:cNvSpPr/>
            <p:nvPr/>
          </p:nvSpPr>
          <p:spPr bwMode="auto">
            <a:xfrm>
              <a:off x="159994" y="5901073"/>
              <a:ext cx="932642" cy="811671"/>
            </a:xfrm>
            <a:custGeom>
              <a:avLst/>
              <a:gdLst>
                <a:gd name="T0" fmla="*/ 22 w 101"/>
                <a:gd name="T1" fmla="*/ 59 h 88"/>
                <a:gd name="T2" fmla="*/ 67 w 101"/>
                <a:gd name="T3" fmla="*/ 2 h 88"/>
                <a:gd name="T4" fmla="*/ 22 w 101"/>
                <a:gd name="T5" fmla="*/ 59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1" h="88">
                  <a:moveTo>
                    <a:pt x="22" y="59"/>
                  </a:moveTo>
                  <a:cubicBezTo>
                    <a:pt x="22" y="59"/>
                    <a:pt x="101" y="3"/>
                    <a:pt x="67" y="2"/>
                  </a:cubicBezTo>
                  <a:cubicBezTo>
                    <a:pt x="33" y="0"/>
                    <a:pt x="0" y="88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53"/>
            <p:cNvSpPr/>
            <p:nvPr/>
          </p:nvSpPr>
          <p:spPr bwMode="auto">
            <a:xfrm>
              <a:off x="1268237" y="4363581"/>
              <a:ext cx="776551" cy="936543"/>
            </a:xfrm>
            <a:custGeom>
              <a:avLst/>
              <a:gdLst>
                <a:gd name="T0" fmla="*/ 34 w 84"/>
                <a:gd name="T1" fmla="*/ 80 h 101"/>
                <a:gd name="T2" fmla="*/ 51 w 84"/>
                <a:gd name="T3" fmla="*/ 28 h 101"/>
                <a:gd name="T4" fmla="*/ 34 w 84"/>
                <a:gd name="T5" fmla="*/ 8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101">
                  <a:moveTo>
                    <a:pt x="34" y="80"/>
                  </a:moveTo>
                  <a:cubicBezTo>
                    <a:pt x="38" y="77"/>
                    <a:pt x="84" y="0"/>
                    <a:pt x="51" y="28"/>
                  </a:cubicBezTo>
                  <a:cubicBezTo>
                    <a:pt x="19" y="55"/>
                    <a:pt x="0" y="101"/>
                    <a:pt x="3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54"/>
            <p:cNvSpPr/>
            <p:nvPr/>
          </p:nvSpPr>
          <p:spPr bwMode="auto">
            <a:xfrm>
              <a:off x="222431" y="6646406"/>
              <a:ext cx="702407" cy="768747"/>
            </a:xfrm>
            <a:custGeom>
              <a:avLst/>
              <a:gdLst>
                <a:gd name="T0" fmla="*/ 20 w 76"/>
                <a:gd name="T1" fmla="*/ 60 h 83"/>
                <a:gd name="T2" fmla="*/ 51 w 76"/>
                <a:gd name="T3" fmla="*/ 3 h 83"/>
                <a:gd name="T4" fmla="*/ 20 w 76"/>
                <a:gd name="T5" fmla="*/ 6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6" h="83">
                  <a:moveTo>
                    <a:pt x="20" y="60"/>
                  </a:moveTo>
                  <a:cubicBezTo>
                    <a:pt x="24" y="56"/>
                    <a:pt x="76" y="0"/>
                    <a:pt x="51" y="3"/>
                  </a:cubicBezTo>
                  <a:cubicBezTo>
                    <a:pt x="26" y="7"/>
                    <a:pt x="0" y="83"/>
                    <a:pt x="20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56"/>
            <p:cNvSpPr/>
            <p:nvPr/>
          </p:nvSpPr>
          <p:spPr bwMode="auto">
            <a:xfrm>
              <a:off x="538513" y="5011357"/>
              <a:ext cx="487784" cy="682897"/>
            </a:xfrm>
            <a:custGeom>
              <a:avLst/>
              <a:gdLst>
                <a:gd name="T0" fmla="*/ 24 w 53"/>
                <a:gd name="T1" fmla="*/ 41 h 74"/>
                <a:gd name="T2" fmla="*/ 34 w 53"/>
                <a:gd name="T3" fmla="*/ 4 h 74"/>
                <a:gd name="T4" fmla="*/ 24 w 53"/>
                <a:gd name="T5" fmla="*/ 4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74">
                  <a:moveTo>
                    <a:pt x="24" y="41"/>
                  </a:moveTo>
                  <a:cubicBezTo>
                    <a:pt x="24" y="41"/>
                    <a:pt x="53" y="7"/>
                    <a:pt x="34" y="4"/>
                  </a:cubicBezTo>
                  <a:cubicBezTo>
                    <a:pt x="16" y="0"/>
                    <a:pt x="0" y="74"/>
                    <a:pt x="24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57"/>
            <p:cNvSpPr/>
            <p:nvPr/>
          </p:nvSpPr>
          <p:spPr bwMode="auto">
            <a:xfrm>
              <a:off x="952153" y="3977258"/>
              <a:ext cx="998979" cy="667288"/>
            </a:xfrm>
            <a:custGeom>
              <a:avLst/>
              <a:gdLst>
                <a:gd name="T0" fmla="*/ 54 w 108"/>
                <a:gd name="T1" fmla="*/ 49 h 72"/>
                <a:gd name="T2" fmla="*/ 85 w 108"/>
                <a:gd name="T3" fmla="*/ 6 h 72"/>
                <a:gd name="T4" fmla="*/ 54 w 108"/>
                <a:gd name="T5" fmla="*/ 4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8" h="72">
                  <a:moveTo>
                    <a:pt x="54" y="49"/>
                  </a:moveTo>
                  <a:cubicBezTo>
                    <a:pt x="57" y="48"/>
                    <a:pt x="108" y="12"/>
                    <a:pt x="85" y="6"/>
                  </a:cubicBezTo>
                  <a:cubicBezTo>
                    <a:pt x="61" y="0"/>
                    <a:pt x="0" y="72"/>
                    <a:pt x="5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58"/>
            <p:cNvSpPr/>
            <p:nvPr/>
          </p:nvSpPr>
          <p:spPr bwMode="auto">
            <a:xfrm>
              <a:off x="1958936" y="4632838"/>
              <a:ext cx="546317" cy="581438"/>
            </a:xfrm>
            <a:custGeom>
              <a:avLst/>
              <a:gdLst>
                <a:gd name="T0" fmla="*/ 15 w 59"/>
                <a:gd name="T1" fmla="*/ 48 h 63"/>
                <a:gd name="T2" fmla="*/ 43 w 59"/>
                <a:gd name="T3" fmla="*/ 3 h 63"/>
                <a:gd name="T4" fmla="*/ 15 w 59"/>
                <a:gd name="T5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63">
                  <a:moveTo>
                    <a:pt x="15" y="48"/>
                  </a:moveTo>
                  <a:cubicBezTo>
                    <a:pt x="22" y="41"/>
                    <a:pt x="59" y="0"/>
                    <a:pt x="43" y="3"/>
                  </a:cubicBezTo>
                  <a:cubicBezTo>
                    <a:pt x="27" y="5"/>
                    <a:pt x="0" y="63"/>
                    <a:pt x="15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59"/>
            <p:cNvSpPr/>
            <p:nvPr/>
          </p:nvSpPr>
          <p:spPr bwMode="auto">
            <a:xfrm>
              <a:off x="2809630" y="4909898"/>
              <a:ext cx="519002" cy="565829"/>
            </a:xfrm>
            <a:custGeom>
              <a:avLst/>
              <a:gdLst>
                <a:gd name="T0" fmla="*/ 17 w 56"/>
                <a:gd name="T1" fmla="*/ 41 h 61"/>
                <a:gd name="T2" fmla="*/ 34 w 56"/>
                <a:gd name="T3" fmla="*/ 6 h 61"/>
                <a:gd name="T4" fmla="*/ 17 w 56"/>
                <a:gd name="T5" fmla="*/ 4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61">
                  <a:moveTo>
                    <a:pt x="17" y="41"/>
                  </a:moveTo>
                  <a:cubicBezTo>
                    <a:pt x="17" y="41"/>
                    <a:pt x="56" y="0"/>
                    <a:pt x="34" y="6"/>
                  </a:cubicBezTo>
                  <a:cubicBezTo>
                    <a:pt x="13" y="12"/>
                    <a:pt x="0" y="61"/>
                    <a:pt x="1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60"/>
            <p:cNvSpPr/>
            <p:nvPr/>
          </p:nvSpPr>
          <p:spPr bwMode="auto">
            <a:xfrm>
              <a:off x="2540375" y="6314712"/>
              <a:ext cx="444858" cy="554121"/>
            </a:xfrm>
            <a:custGeom>
              <a:avLst/>
              <a:gdLst>
                <a:gd name="T0" fmla="*/ 16 w 48"/>
                <a:gd name="T1" fmla="*/ 39 h 60"/>
                <a:gd name="T2" fmla="*/ 31 w 48"/>
                <a:gd name="T3" fmla="*/ 11 h 60"/>
                <a:gd name="T4" fmla="*/ 16 w 48"/>
                <a:gd name="T5" fmla="*/ 3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60">
                  <a:moveTo>
                    <a:pt x="16" y="39"/>
                  </a:moveTo>
                  <a:cubicBezTo>
                    <a:pt x="16" y="39"/>
                    <a:pt x="48" y="0"/>
                    <a:pt x="31" y="11"/>
                  </a:cubicBezTo>
                  <a:cubicBezTo>
                    <a:pt x="14" y="21"/>
                    <a:pt x="0" y="60"/>
                    <a:pt x="16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64"/>
            <p:cNvSpPr/>
            <p:nvPr/>
          </p:nvSpPr>
          <p:spPr bwMode="auto">
            <a:xfrm>
              <a:off x="2950111" y="5592795"/>
              <a:ext cx="534611" cy="491685"/>
            </a:xfrm>
            <a:custGeom>
              <a:avLst/>
              <a:gdLst>
                <a:gd name="T0" fmla="*/ 19 w 58"/>
                <a:gd name="T1" fmla="*/ 34 h 53"/>
                <a:gd name="T2" fmla="*/ 35 w 58"/>
                <a:gd name="T3" fmla="*/ 4 h 53"/>
                <a:gd name="T4" fmla="*/ 19 w 58"/>
                <a:gd name="T5" fmla="*/ 3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53">
                  <a:moveTo>
                    <a:pt x="19" y="34"/>
                  </a:moveTo>
                  <a:cubicBezTo>
                    <a:pt x="19" y="34"/>
                    <a:pt x="58" y="0"/>
                    <a:pt x="35" y="4"/>
                  </a:cubicBezTo>
                  <a:cubicBezTo>
                    <a:pt x="13" y="8"/>
                    <a:pt x="0" y="53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65"/>
            <p:cNvSpPr/>
            <p:nvPr/>
          </p:nvSpPr>
          <p:spPr bwMode="auto">
            <a:xfrm>
              <a:off x="1350183" y="5491336"/>
              <a:ext cx="386325" cy="546317"/>
            </a:xfrm>
            <a:custGeom>
              <a:avLst/>
              <a:gdLst>
                <a:gd name="T0" fmla="*/ 9 w 42"/>
                <a:gd name="T1" fmla="*/ 46 h 59"/>
                <a:gd name="T2" fmla="*/ 25 w 42"/>
                <a:gd name="T3" fmla="*/ 14 h 59"/>
                <a:gd name="T4" fmla="*/ 9 w 42"/>
                <a:gd name="T5" fmla="*/ 4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59">
                  <a:moveTo>
                    <a:pt x="9" y="46"/>
                  </a:moveTo>
                  <a:cubicBezTo>
                    <a:pt x="11" y="44"/>
                    <a:pt x="42" y="0"/>
                    <a:pt x="25" y="14"/>
                  </a:cubicBezTo>
                  <a:cubicBezTo>
                    <a:pt x="7" y="28"/>
                    <a:pt x="0" y="59"/>
                    <a:pt x="9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66"/>
            <p:cNvSpPr/>
            <p:nvPr/>
          </p:nvSpPr>
          <p:spPr bwMode="auto">
            <a:xfrm>
              <a:off x="175604" y="5659132"/>
              <a:ext cx="398031" cy="417543"/>
            </a:xfrm>
            <a:custGeom>
              <a:avLst/>
              <a:gdLst>
                <a:gd name="T0" fmla="*/ 13 w 43"/>
                <a:gd name="T1" fmla="*/ 28 h 45"/>
                <a:gd name="T2" fmla="*/ 27 w 43"/>
                <a:gd name="T3" fmla="*/ 5 h 45"/>
                <a:gd name="T4" fmla="*/ 13 w 43"/>
                <a:gd name="T5" fmla="*/ 2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45">
                  <a:moveTo>
                    <a:pt x="13" y="28"/>
                  </a:moveTo>
                  <a:cubicBezTo>
                    <a:pt x="15" y="25"/>
                    <a:pt x="43" y="0"/>
                    <a:pt x="27" y="5"/>
                  </a:cubicBezTo>
                  <a:cubicBezTo>
                    <a:pt x="11" y="9"/>
                    <a:pt x="0" y="45"/>
                    <a:pt x="1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67"/>
            <p:cNvSpPr/>
            <p:nvPr/>
          </p:nvSpPr>
          <p:spPr bwMode="auto">
            <a:xfrm>
              <a:off x="682898" y="4410408"/>
              <a:ext cx="370716" cy="378521"/>
            </a:xfrm>
            <a:custGeom>
              <a:avLst/>
              <a:gdLst>
                <a:gd name="T0" fmla="*/ 16 w 40"/>
                <a:gd name="T1" fmla="*/ 28 h 41"/>
                <a:gd name="T2" fmla="*/ 27 w 40"/>
                <a:gd name="T3" fmla="*/ 4 h 41"/>
                <a:gd name="T4" fmla="*/ 16 w 40"/>
                <a:gd name="T5" fmla="*/ 2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41">
                  <a:moveTo>
                    <a:pt x="16" y="28"/>
                  </a:moveTo>
                  <a:cubicBezTo>
                    <a:pt x="19" y="26"/>
                    <a:pt x="40" y="0"/>
                    <a:pt x="27" y="4"/>
                  </a:cubicBezTo>
                  <a:cubicBezTo>
                    <a:pt x="13" y="8"/>
                    <a:pt x="0" y="41"/>
                    <a:pt x="1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71"/>
            <p:cNvSpPr/>
            <p:nvPr/>
          </p:nvSpPr>
          <p:spPr bwMode="auto">
            <a:xfrm>
              <a:off x="-109263" y="6342029"/>
              <a:ext cx="339498" cy="378521"/>
            </a:xfrm>
            <a:custGeom>
              <a:avLst/>
              <a:gdLst>
                <a:gd name="T0" fmla="*/ 9 w 37"/>
                <a:gd name="T1" fmla="*/ 27 h 41"/>
                <a:gd name="T2" fmla="*/ 21 w 37"/>
                <a:gd name="T3" fmla="*/ 1 h 41"/>
                <a:gd name="T4" fmla="*/ 9 w 37"/>
                <a:gd name="T5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9" y="27"/>
                  </a:moveTo>
                  <a:cubicBezTo>
                    <a:pt x="10" y="26"/>
                    <a:pt x="37" y="1"/>
                    <a:pt x="21" y="1"/>
                  </a:cubicBezTo>
                  <a:cubicBezTo>
                    <a:pt x="5" y="0"/>
                    <a:pt x="0" y="41"/>
                    <a:pt x="9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6" name="任意多边形 115"/>
          <p:cNvSpPr/>
          <p:nvPr/>
        </p:nvSpPr>
        <p:spPr bwMode="auto">
          <a:xfrm>
            <a:off x="8840267" y="0"/>
            <a:ext cx="3351733" cy="2584248"/>
          </a:xfrm>
          <a:custGeom>
            <a:avLst/>
            <a:gdLst>
              <a:gd name="connsiteX0" fmla="*/ 0 w 3351733"/>
              <a:gd name="connsiteY0" fmla="*/ 0 h 2584248"/>
              <a:gd name="connsiteX1" fmla="*/ 3351733 w 3351733"/>
              <a:gd name="connsiteY1" fmla="*/ 0 h 2584248"/>
              <a:gd name="connsiteX2" fmla="*/ 3351733 w 3351733"/>
              <a:gd name="connsiteY2" fmla="*/ 2584248 h 2584248"/>
              <a:gd name="connsiteX3" fmla="*/ 3347561 w 3351733"/>
              <a:gd name="connsiteY3" fmla="*/ 2582757 h 2584248"/>
              <a:gd name="connsiteX4" fmla="*/ 1324165 w 3351733"/>
              <a:gd name="connsiteY4" fmla="*/ 1390972 h 2584248"/>
              <a:gd name="connsiteX5" fmla="*/ 183548 w 3351733"/>
              <a:gd name="connsiteY5" fmla="*/ 48041 h 2584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51733" h="2584248">
                <a:moveTo>
                  <a:pt x="0" y="0"/>
                </a:moveTo>
                <a:lnTo>
                  <a:pt x="3351733" y="0"/>
                </a:lnTo>
                <a:lnTo>
                  <a:pt x="3351733" y="2584248"/>
                </a:lnTo>
                <a:lnTo>
                  <a:pt x="3347561" y="2582757"/>
                </a:lnTo>
                <a:cubicBezTo>
                  <a:pt x="2091023" y="2222450"/>
                  <a:pt x="1333404" y="2240927"/>
                  <a:pt x="1324165" y="1390972"/>
                </a:cubicBezTo>
                <a:cubicBezTo>
                  <a:pt x="1306841" y="602800"/>
                  <a:pt x="1127109" y="309942"/>
                  <a:pt x="183548" y="4804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117" name="剪去单角的矩形 116"/>
          <p:cNvSpPr/>
          <p:nvPr/>
        </p:nvSpPr>
        <p:spPr>
          <a:xfrm>
            <a:off x="5693299" y="1655391"/>
            <a:ext cx="809453" cy="809453"/>
          </a:xfrm>
          <a:prstGeom prst="snip1Rect">
            <a:avLst/>
          </a:prstGeom>
          <a:solidFill>
            <a:schemeClr val="accent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800" b="1" dirty="0" smtClean="0">
                <a:solidFill>
                  <a:srgbClr val="FBFBFB"/>
                </a:solidFill>
              </a:rPr>
              <a:t>2</a:t>
            </a:r>
            <a:endParaRPr lang="zh-CN" altLang="en-US" sz="4800" b="1" dirty="0">
              <a:solidFill>
                <a:srgbClr val="FBFBFB"/>
              </a:solidFill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3581952" y="2722409"/>
            <a:ext cx="50321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spc="300" dirty="0" smtClean="0">
                <a:solidFill>
                  <a:schemeClr val="accent1"/>
                </a:solidFill>
                <a:latin typeface="+mj-ea"/>
                <a:ea typeface="+mj-ea"/>
              </a:rPr>
              <a:t>项目进度展示</a:t>
            </a:r>
            <a:endParaRPr lang="zh-CN" altLang="en-US" sz="6000" spc="3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3611864" y="3829948"/>
            <a:ext cx="4972322" cy="698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Lorem ipsum dolor sit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amet</a:t>
            </a:r>
            <a:r>
              <a:rPr lang="en-US" altLang="zh-CN" sz="1600" spc="150" dirty="0" smtClean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elit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, sed do </a:t>
            </a:r>
            <a:r>
              <a:rPr lang="en-US" altLang="zh-CN" sz="1600" spc="150" dirty="0" err="1">
                <a:solidFill>
                  <a:schemeClr val="tx2"/>
                </a:solidFill>
                <a:cs typeface="Open Sans Light" panose="020B0306030504020204"/>
              </a:rPr>
              <a:t>eiusmod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>
                <a:solidFill>
                  <a:schemeClr val="tx2"/>
                </a:solidFill>
                <a:cs typeface="Open Sans Light" panose="020B0306030504020204"/>
              </a:rPr>
              <a:t>tempor</a:t>
            </a:r>
            <a:r>
              <a:rPr lang="en-US" altLang="zh-CN" sz="1600" spc="150" dirty="0">
                <a:solidFill>
                  <a:schemeClr val="tx2"/>
                </a:solidFill>
                <a:cs typeface="Open Sans Light" panose="020B0306030504020204"/>
              </a:rPr>
              <a:t> </a:t>
            </a:r>
            <a:r>
              <a:rPr lang="en-US" altLang="zh-CN" sz="1600" spc="150" dirty="0" err="1" smtClean="0">
                <a:solidFill>
                  <a:schemeClr val="tx2"/>
                </a:solidFill>
                <a:cs typeface="Open Sans Light" panose="020B0306030504020204"/>
              </a:rPr>
              <a:t>incididunt</a:t>
            </a:r>
            <a:endParaRPr lang="zh-CN" altLang="en-US" sz="1600" spc="150" dirty="0">
              <a:solidFill>
                <a:schemeClr val="tx2"/>
              </a:solidFill>
              <a:cs typeface="Open Sans Light" panose="020B0306030504020204"/>
            </a:endParaRPr>
          </a:p>
        </p:txBody>
      </p:sp>
      <p:grpSp>
        <p:nvGrpSpPr>
          <p:cNvPr id="124" name="组合 123"/>
          <p:cNvGrpSpPr/>
          <p:nvPr/>
        </p:nvGrpSpPr>
        <p:grpSpPr>
          <a:xfrm>
            <a:off x="5731575" y="5424196"/>
            <a:ext cx="729210" cy="90214"/>
            <a:chOff x="5773041" y="5614193"/>
            <a:chExt cx="1026547" cy="127000"/>
          </a:xfrm>
        </p:grpSpPr>
        <p:sp>
          <p:nvSpPr>
            <p:cNvPr id="125" name="椭圆 124"/>
            <p:cNvSpPr/>
            <p:nvPr/>
          </p:nvSpPr>
          <p:spPr>
            <a:xfrm>
              <a:off x="5773041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6222816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6672589" y="5614193"/>
              <a:ext cx="126999" cy="127000"/>
            </a:xfrm>
            <a:prstGeom prst="ellipse">
              <a:avLst/>
            </a:prstGeom>
            <a:noFill/>
            <a:ln w="19050">
              <a:solidFill>
                <a:srgbClr val="6CC4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8" name="Freeform 8"/>
          <p:cNvSpPr/>
          <p:nvPr/>
        </p:nvSpPr>
        <p:spPr bwMode="auto">
          <a:xfrm rot="6250221" flipH="1">
            <a:off x="9018209" y="4023944"/>
            <a:ext cx="4697401" cy="2996005"/>
          </a:xfrm>
          <a:custGeom>
            <a:avLst/>
            <a:gdLst>
              <a:gd name="T0" fmla="*/ 0 w 614"/>
              <a:gd name="T1" fmla="*/ 390 h 392"/>
              <a:gd name="T2" fmla="*/ 216 w 614"/>
              <a:gd name="T3" fmla="*/ 298 h 392"/>
              <a:gd name="T4" fmla="*/ 355 w 614"/>
              <a:gd name="T5" fmla="*/ 133 h 392"/>
              <a:gd name="T6" fmla="*/ 594 w 614"/>
              <a:gd name="T7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14" h="392">
                <a:moveTo>
                  <a:pt x="0" y="390"/>
                </a:moveTo>
                <a:cubicBezTo>
                  <a:pt x="31" y="392"/>
                  <a:pt x="164" y="392"/>
                  <a:pt x="216" y="298"/>
                </a:cubicBezTo>
                <a:cubicBezTo>
                  <a:pt x="268" y="204"/>
                  <a:pt x="226" y="120"/>
                  <a:pt x="355" y="133"/>
                </a:cubicBezTo>
                <a:cubicBezTo>
                  <a:pt x="484" y="146"/>
                  <a:pt x="614" y="99"/>
                  <a:pt x="594" y="0"/>
                </a:cubicBezTo>
              </a:path>
            </a:pathLst>
          </a:custGeom>
          <a:noFill/>
          <a:ln w="12700" cap="flat">
            <a:solidFill>
              <a:srgbClr val="696177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直接连接符 24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项目进度概述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84" name="直接连接符 83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剪去单角的矩形 84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2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  <p:cxnSp>
        <p:nvCxnSpPr>
          <p:cNvPr id="86" name="直接连接符 3"/>
          <p:cNvCxnSpPr/>
          <p:nvPr/>
        </p:nvCxnSpPr>
        <p:spPr>
          <a:xfrm>
            <a:off x="686657" y="3691637"/>
            <a:ext cx="10818686" cy="11889"/>
          </a:xfrm>
          <a:prstGeom prst="curvedConnector3">
            <a:avLst>
              <a:gd name="adj1" fmla="val 50000"/>
            </a:avLst>
          </a:prstGeom>
          <a:ln w="19050" cap="rnd">
            <a:solidFill>
              <a:schemeClr val="accent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椭圆 86"/>
          <p:cNvSpPr/>
          <p:nvPr/>
        </p:nvSpPr>
        <p:spPr>
          <a:xfrm>
            <a:off x="1539797" y="3616720"/>
            <a:ext cx="161826" cy="161826"/>
          </a:xfrm>
          <a:prstGeom prst="ellipse">
            <a:avLst/>
          </a:prstGeom>
          <a:solidFill>
            <a:srgbClr val="FBFBFB"/>
          </a:solidFill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3261917" y="3616720"/>
            <a:ext cx="161826" cy="161826"/>
          </a:xfrm>
          <a:prstGeom prst="ellipse">
            <a:avLst/>
          </a:prstGeom>
          <a:solidFill>
            <a:srgbClr val="FBFBFB"/>
          </a:solidFill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/>
          <p:nvPr/>
        </p:nvSpPr>
        <p:spPr>
          <a:xfrm>
            <a:off x="4957367" y="3616720"/>
            <a:ext cx="161826" cy="161826"/>
          </a:xfrm>
          <a:prstGeom prst="ellipse">
            <a:avLst/>
          </a:prstGeom>
          <a:solidFill>
            <a:srgbClr val="FBFBFB"/>
          </a:solidFill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>
            <a:off x="6706157" y="3616720"/>
            <a:ext cx="161826" cy="161826"/>
          </a:xfrm>
          <a:prstGeom prst="ellipse">
            <a:avLst/>
          </a:prstGeom>
          <a:solidFill>
            <a:srgbClr val="FBFBFB"/>
          </a:solidFill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>
            <a:off x="8428277" y="3616720"/>
            <a:ext cx="161826" cy="161826"/>
          </a:xfrm>
          <a:prstGeom prst="ellipse">
            <a:avLst/>
          </a:prstGeom>
          <a:solidFill>
            <a:srgbClr val="FBFBFB"/>
          </a:solidFill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0"/>
          <p:cNvSpPr>
            <a:spLocks noChangeAspect="1"/>
          </p:cNvSpPr>
          <p:nvPr>
            <p:custDataLst>
              <p:tags r:id="rId1"/>
            </p:custDataLst>
          </p:nvPr>
        </p:nvSpPr>
        <p:spPr bwMode="auto">
          <a:xfrm>
            <a:off x="2218315" y="2354510"/>
            <a:ext cx="343442" cy="340904"/>
          </a:xfrm>
          <a:custGeom>
            <a:avLst/>
            <a:gdLst>
              <a:gd name="T0" fmla="*/ 836 w 847"/>
              <a:gd name="T1" fmla="*/ 433 h 842"/>
              <a:gd name="T2" fmla="*/ 847 w 847"/>
              <a:gd name="T3" fmla="*/ 422 h 842"/>
              <a:gd name="T4" fmla="*/ 836 w 847"/>
              <a:gd name="T5" fmla="*/ 411 h 842"/>
              <a:gd name="T6" fmla="*/ 836 w 847"/>
              <a:gd name="T7" fmla="*/ 411 h 842"/>
              <a:gd name="T8" fmla="*/ 431 w 847"/>
              <a:gd name="T9" fmla="*/ 6 h 842"/>
              <a:gd name="T10" fmla="*/ 409 w 847"/>
              <a:gd name="T11" fmla="*/ 6 h 842"/>
              <a:gd name="T12" fmla="*/ 409 w 847"/>
              <a:gd name="T13" fmla="*/ 28 h 842"/>
              <a:gd name="T14" fmla="*/ 788 w 847"/>
              <a:gd name="T15" fmla="*/ 406 h 842"/>
              <a:gd name="T16" fmla="*/ 16 w 847"/>
              <a:gd name="T17" fmla="*/ 406 h 842"/>
              <a:gd name="T18" fmla="*/ 0 w 847"/>
              <a:gd name="T19" fmla="*/ 422 h 842"/>
              <a:gd name="T20" fmla="*/ 16 w 847"/>
              <a:gd name="T21" fmla="*/ 437 h 842"/>
              <a:gd name="T22" fmla="*/ 788 w 847"/>
              <a:gd name="T23" fmla="*/ 437 h 842"/>
              <a:gd name="T24" fmla="*/ 409 w 847"/>
              <a:gd name="T25" fmla="*/ 816 h 842"/>
              <a:gd name="T26" fmla="*/ 409 w 847"/>
              <a:gd name="T27" fmla="*/ 838 h 842"/>
              <a:gd name="T28" fmla="*/ 420 w 847"/>
              <a:gd name="T29" fmla="*/ 842 h 842"/>
              <a:gd name="T30" fmla="*/ 432 w 847"/>
              <a:gd name="T31" fmla="*/ 838 h 842"/>
              <a:gd name="T32" fmla="*/ 836 w 847"/>
              <a:gd name="T33" fmla="*/ 433 h 842"/>
              <a:gd name="T34" fmla="*/ 836 w 847"/>
              <a:gd name="T35" fmla="*/ 433 h 8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47" h="842">
                <a:moveTo>
                  <a:pt x="836" y="433"/>
                </a:moveTo>
                <a:lnTo>
                  <a:pt x="847" y="422"/>
                </a:lnTo>
                <a:lnTo>
                  <a:pt x="836" y="411"/>
                </a:lnTo>
                <a:lnTo>
                  <a:pt x="836" y="411"/>
                </a:lnTo>
                <a:lnTo>
                  <a:pt x="431" y="6"/>
                </a:lnTo>
                <a:cubicBezTo>
                  <a:pt x="425" y="0"/>
                  <a:pt x="415" y="0"/>
                  <a:pt x="409" y="6"/>
                </a:cubicBezTo>
                <a:cubicBezTo>
                  <a:pt x="403" y="12"/>
                  <a:pt x="403" y="22"/>
                  <a:pt x="409" y="28"/>
                </a:cubicBezTo>
                <a:lnTo>
                  <a:pt x="788" y="406"/>
                </a:lnTo>
                <a:lnTo>
                  <a:pt x="16" y="406"/>
                </a:lnTo>
                <a:cubicBezTo>
                  <a:pt x="7" y="406"/>
                  <a:pt x="0" y="413"/>
                  <a:pt x="0" y="422"/>
                </a:cubicBezTo>
                <a:cubicBezTo>
                  <a:pt x="0" y="430"/>
                  <a:pt x="7" y="437"/>
                  <a:pt x="16" y="437"/>
                </a:cubicBezTo>
                <a:lnTo>
                  <a:pt x="788" y="437"/>
                </a:lnTo>
                <a:lnTo>
                  <a:pt x="409" y="816"/>
                </a:lnTo>
                <a:cubicBezTo>
                  <a:pt x="403" y="822"/>
                  <a:pt x="403" y="831"/>
                  <a:pt x="409" y="838"/>
                </a:cubicBezTo>
                <a:cubicBezTo>
                  <a:pt x="413" y="841"/>
                  <a:pt x="416" y="842"/>
                  <a:pt x="420" y="842"/>
                </a:cubicBezTo>
                <a:cubicBezTo>
                  <a:pt x="424" y="842"/>
                  <a:pt x="428" y="841"/>
                  <a:pt x="432" y="838"/>
                </a:cubicBezTo>
                <a:lnTo>
                  <a:pt x="836" y="433"/>
                </a:lnTo>
                <a:cubicBezTo>
                  <a:pt x="836" y="433"/>
                  <a:pt x="836" y="433"/>
                  <a:pt x="836" y="4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93" name="文本框 92"/>
          <p:cNvSpPr txBox="1"/>
          <p:nvPr/>
        </p:nvSpPr>
        <p:spPr>
          <a:xfrm>
            <a:off x="3488736" y="2219289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916027" y="1986354"/>
            <a:ext cx="1005403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zh-CN" altLang="en-US" sz="3200" dirty="0" smtClean="0">
                <a:solidFill>
                  <a:schemeClr val="accent2"/>
                </a:solidFill>
                <a:latin typeface="+mj-ea"/>
                <a:ea typeface="+mj-ea"/>
              </a:rPr>
              <a:t>项目</a:t>
            </a:r>
            <a:endParaRPr lang="en-US" altLang="zh-CN" sz="3200" dirty="0" smtClean="0">
              <a:solidFill>
                <a:schemeClr val="accent2"/>
              </a:solidFill>
              <a:latin typeface="+mj-ea"/>
              <a:ea typeface="+mj-ea"/>
            </a:endParaRPr>
          </a:p>
          <a:p>
            <a:r>
              <a:rPr lang="zh-CN" altLang="en-US" sz="3200" dirty="0" smtClean="0">
                <a:solidFill>
                  <a:schemeClr val="accent2"/>
                </a:solidFill>
                <a:latin typeface="+mj-ea"/>
                <a:ea typeface="+mj-ea"/>
              </a:rPr>
              <a:t>标题</a:t>
            </a:r>
            <a:endParaRPr lang="zh-CN" altLang="en-US" sz="3200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3488736" y="1845247"/>
            <a:ext cx="213391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1600" b="1" i="1" spc="100" dirty="0" smtClean="0">
                <a:solidFill>
                  <a:schemeClr val="accent2"/>
                </a:solidFill>
                <a:latin typeface="+mj-lt"/>
                <a:ea typeface="+mj-ea"/>
              </a:rPr>
              <a:t>20XX/03-20XX/08</a:t>
            </a:r>
            <a:endParaRPr lang="zh-CN" altLang="en-US" sz="1600" b="1" i="1" spc="100" dirty="0">
              <a:solidFill>
                <a:schemeClr val="accent2"/>
              </a:solidFill>
              <a:latin typeface="+mj-lt"/>
              <a:ea typeface="+mj-ea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6999656" y="2219289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6999656" y="1845247"/>
            <a:ext cx="213391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1600" b="1" i="1" spc="100" dirty="0" smtClean="0">
                <a:solidFill>
                  <a:schemeClr val="accent2"/>
                </a:solidFill>
                <a:latin typeface="+mj-lt"/>
                <a:ea typeface="+mj-ea"/>
              </a:rPr>
              <a:t>20XX/03-20XX/08</a:t>
            </a:r>
            <a:endParaRPr lang="zh-CN" altLang="en-US" sz="1600" b="1" i="1" spc="100" dirty="0">
              <a:solidFill>
                <a:schemeClr val="accent2"/>
              </a:solidFill>
              <a:latin typeface="+mj-lt"/>
              <a:ea typeface="+mj-ea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1777386" y="456847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1777386" y="4194433"/>
            <a:ext cx="21339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i="1" spc="100" dirty="0" smtClean="0">
                <a:solidFill>
                  <a:schemeClr val="accent2"/>
                </a:solidFill>
                <a:latin typeface="+mj-lt"/>
                <a:ea typeface="+mj-ea"/>
              </a:rPr>
              <a:t>20XX/03-20XX/08</a:t>
            </a:r>
            <a:endParaRPr lang="zh-CN" altLang="en-US" sz="1600" b="1" i="1" spc="100" dirty="0">
              <a:solidFill>
                <a:schemeClr val="accent2"/>
              </a:solidFill>
              <a:latin typeface="+mj-lt"/>
              <a:ea typeface="+mj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5228102" y="4568475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5228102" y="4194433"/>
            <a:ext cx="21339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i="1" spc="100" dirty="0" smtClean="0">
                <a:solidFill>
                  <a:schemeClr val="accent2"/>
                </a:solidFill>
                <a:latin typeface="+mj-lt"/>
                <a:ea typeface="+mj-ea"/>
              </a:rPr>
              <a:t>20XX/03-20XX/08</a:t>
            </a:r>
            <a:endParaRPr lang="zh-CN" altLang="en-US" sz="1600" b="1" i="1" spc="100" dirty="0">
              <a:solidFill>
                <a:schemeClr val="accent2"/>
              </a:solidFill>
              <a:latin typeface="+mj-lt"/>
              <a:ea typeface="+mj-ea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8724997" y="459854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8724997" y="4224502"/>
            <a:ext cx="21339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1" i="1" spc="100" dirty="0" smtClean="0">
                <a:solidFill>
                  <a:schemeClr val="accent2"/>
                </a:solidFill>
                <a:latin typeface="+mj-lt"/>
                <a:ea typeface="+mj-ea"/>
              </a:rPr>
              <a:t>20XX/03-20XX/08</a:t>
            </a:r>
            <a:endParaRPr lang="zh-CN" altLang="en-US" sz="1600" b="1" i="1" spc="100" dirty="0">
              <a:solidFill>
                <a:schemeClr val="accent2"/>
              </a:solidFill>
              <a:latin typeface="+mj-lt"/>
              <a:ea typeface="+mj-ea"/>
            </a:endParaRPr>
          </a:p>
        </p:txBody>
      </p:sp>
      <p:cxnSp>
        <p:nvCxnSpPr>
          <p:cNvPr id="104" name="直接连接符 103"/>
          <p:cNvCxnSpPr/>
          <p:nvPr/>
        </p:nvCxnSpPr>
        <p:spPr>
          <a:xfrm flipV="1">
            <a:off x="1610966" y="3778546"/>
            <a:ext cx="0" cy="170551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 flipV="1">
            <a:off x="5030441" y="3778546"/>
            <a:ext cx="0" cy="170551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/>
          <p:nvPr/>
        </p:nvCxnSpPr>
        <p:spPr>
          <a:xfrm flipV="1">
            <a:off x="8512781" y="3778546"/>
            <a:ext cx="0" cy="170551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 flipV="1">
            <a:off x="3342158" y="1916253"/>
            <a:ext cx="0" cy="170551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/>
          <p:nvPr/>
        </p:nvCxnSpPr>
        <p:spPr>
          <a:xfrm flipV="1">
            <a:off x="6786398" y="1916253"/>
            <a:ext cx="0" cy="1705514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 Placeholder 3"/>
          <p:cNvSpPr txBox="1"/>
          <p:nvPr/>
        </p:nvSpPr>
        <p:spPr>
          <a:xfrm>
            <a:off x="3488736" y="2573704"/>
            <a:ext cx="25355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spcBef>
                <a:spcPts val="1200"/>
              </a:spcBef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dirty="0"/>
              <a:t>There are many variations of passages of lorem </a:t>
            </a:r>
            <a:r>
              <a:rPr lang="en-US" dirty="0" smtClean="0"/>
              <a:t>ipsum</a:t>
            </a:r>
            <a:endParaRPr lang="en-US" dirty="0"/>
          </a:p>
        </p:txBody>
      </p:sp>
      <p:sp>
        <p:nvSpPr>
          <p:cNvPr id="110" name="Text Placeholder 3"/>
          <p:cNvSpPr txBox="1"/>
          <p:nvPr/>
        </p:nvSpPr>
        <p:spPr>
          <a:xfrm>
            <a:off x="6999656" y="2573704"/>
            <a:ext cx="25355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spcBef>
                <a:spcPts val="1200"/>
              </a:spcBef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dirty="0"/>
              <a:t>There are many variations of passages of lorem </a:t>
            </a:r>
            <a:r>
              <a:rPr lang="en-US" dirty="0" smtClean="0"/>
              <a:t>ipsum</a:t>
            </a:r>
            <a:endParaRPr lang="en-US" dirty="0"/>
          </a:p>
        </p:txBody>
      </p:sp>
      <p:sp>
        <p:nvSpPr>
          <p:cNvPr id="111" name="Text Placeholder 3"/>
          <p:cNvSpPr txBox="1"/>
          <p:nvPr/>
        </p:nvSpPr>
        <p:spPr>
          <a:xfrm>
            <a:off x="1777386" y="4923994"/>
            <a:ext cx="25355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spcBef>
                <a:spcPts val="1200"/>
              </a:spcBef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dirty="0"/>
              <a:t>There are many variations of passages of lorem </a:t>
            </a:r>
            <a:r>
              <a:rPr lang="en-US" dirty="0" smtClean="0"/>
              <a:t>ipsum</a:t>
            </a:r>
            <a:endParaRPr lang="en-US" dirty="0"/>
          </a:p>
        </p:txBody>
      </p:sp>
      <p:sp>
        <p:nvSpPr>
          <p:cNvPr id="112" name="Text Placeholder 3"/>
          <p:cNvSpPr txBox="1"/>
          <p:nvPr/>
        </p:nvSpPr>
        <p:spPr>
          <a:xfrm>
            <a:off x="5228102" y="4923994"/>
            <a:ext cx="25355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spcBef>
                <a:spcPts val="1200"/>
              </a:spcBef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dirty="0"/>
              <a:t>There are many variations of passages of lorem </a:t>
            </a:r>
            <a:r>
              <a:rPr lang="en-US" dirty="0" smtClean="0"/>
              <a:t>ipsum</a:t>
            </a:r>
            <a:endParaRPr lang="en-US" dirty="0"/>
          </a:p>
        </p:txBody>
      </p:sp>
      <p:sp>
        <p:nvSpPr>
          <p:cNvPr id="113" name="Text Placeholder 3"/>
          <p:cNvSpPr txBox="1"/>
          <p:nvPr/>
        </p:nvSpPr>
        <p:spPr>
          <a:xfrm>
            <a:off x="8724997" y="4923994"/>
            <a:ext cx="25355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spcBef>
                <a:spcPts val="1200"/>
              </a:spcBef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r>
              <a:rPr lang="en-US" dirty="0"/>
              <a:t>There are many variations of passages of lorem </a:t>
            </a:r>
            <a:r>
              <a:rPr lang="en-US" dirty="0" smtClean="0"/>
              <a:t>ipsum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直接连接符 45"/>
          <p:cNvCxnSpPr/>
          <p:nvPr/>
        </p:nvCxnSpPr>
        <p:spPr>
          <a:xfrm>
            <a:off x="3783970" y="632614"/>
            <a:ext cx="840803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六边形 20"/>
          <p:cNvSpPr/>
          <p:nvPr/>
        </p:nvSpPr>
        <p:spPr>
          <a:xfrm>
            <a:off x="967325" y="1617569"/>
            <a:ext cx="3040513" cy="2621132"/>
          </a:xfrm>
          <a:prstGeom prst="hexagon">
            <a:avLst/>
          </a:prstGeom>
          <a:solidFill>
            <a:srgbClr val="F0F0F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六边形 21"/>
          <p:cNvSpPr/>
          <p:nvPr/>
        </p:nvSpPr>
        <p:spPr>
          <a:xfrm>
            <a:off x="4575743" y="1617569"/>
            <a:ext cx="3040513" cy="2621132"/>
          </a:xfrm>
          <a:prstGeom prst="hexagon">
            <a:avLst/>
          </a:prstGeom>
          <a:solidFill>
            <a:srgbClr val="F0F0F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六边形 22"/>
          <p:cNvSpPr/>
          <p:nvPr/>
        </p:nvSpPr>
        <p:spPr>
          <a:xfrm>
            <a:off x="8184161" y="1617569"/>
            <a:ext cx="3040513" cy="2621132"/>
          </a:xfrm>
          <a:prstGeom prst="hexagon">
            <a:avLst/>
          </a:prstGeom>
          <a:solidFill>
            <a:srgbClr val="F0F0F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1323483" y="4532120"/>
            <a:ext cx="2328196" cy="400110"/>
          </a:xfrm>
          <a:prstGeom prst="rect">
            <a:avLst/>
          </a:prstGeom>
          <a:noFill/>
        </p:spPr>
        <p:txBody>
          <a:bodyPr wrap="square" lIns="90000" rIns="90000" rtlCol="0">
            <a:spAutoFit/>
          </a:bodyPr>
          <a:lstStyle/>
          <a:p>
            <a:pPr algn="ctr">
              <a:defRPr/>
            </a:pPr>
            <a:r>
              <a:rPr lang="zh-CN" altLang="en-US" sz="2000" dirty="0" smtClean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en-US" altLang="zh-CN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072045" y="4956266"/>
            <a:ext cx="2831072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/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 smtClean="0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/>
              <a:t>tempor</a:t>
            </a:r>
            <a:r>
              <a:rPr lang="en-US" altLang="zh-CN" dirty="0"/>
              <a:t> </a:t>
            </a:r>
            <a:r>
              <a:rPr lang="en-US" altLang="zh-CN" dirty="0" err="1"/>
              <a:t>incididunt</a:t>
            </a:r>
            <a:r>
              <a:rPr lang="en-US" altLang="zh-CN" dirty="0"/>
              <a:t> </a:t>
            </a:r>
            <a:r>
              <a:rPr lang="en-US" altLang="zh-CN" dirty="0" err="1"/>
              <a:t>ut</a:t>
            </a:r>
            <a:r>
              <a:rPr lang="en-US" altLang="zh-CN" dirty="0"/>
              <a:t> </a:t>
            </a:r>
            <a:r>
              <a:rPr lang="en-US" altLang="zh-CN" dirty="0" err="1"/>
              <a:t>labore</a:t>
            </a:r>
            <a:r>
              <a:rPr lang="en-US" altLang="zh-CN" dirty="0"/>
              <a:t> </a:t>
            </a:r>
            <a:r>
              <a:rPr lang="en-US" altLang="zh-CN" dirty="0" err="1" smtClean="0"/>
              <a:t>Sed</a:t>
            </a:r>
            <a:endParaRPr lang="en-US" altLang="zh-CN" dirty="0"/>
          </a:p>
        </p:txBody>
      </p:sp>
      <p:sp>
        <p:nvSpPr>
          <p:cNvPr id="26" name="文本框 25"/>
          <p:cNvSpPr txBox="1"/>
          <p:nvPr/>
        </p:nvSpPr>
        <p:spPr>
          <a:xfrm>
            <a:off x="4931901" y="4532120"/>
            <a:ext cx="2328196" cy="400110"/>
          </a:xfrm>
          <a:prstGeom prst="rect">
            <a:avLst/>
          </a:prstGeom>
          <a:noFill/>
        </p:spPr>
        <p:txBody>
          <a:bodyPr wrap="square" lIns="90000" rIns="90000" rtlCol="0">
            <a:spAutoFit/>
          </a:bodyPr>
          <a:lstStyle/>
          <a:p>
            <a:pPr algn="ctr">
              <a:defRPr/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680463" y="4956266"/>
            <a:ext cx="2831072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/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 smtClean="0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/>
              <a:t>tempor</a:t>
            </a:r>
            <a:r>
              <a:rPr lang="en-US" altLang="zh-CN" dirty="0"/>
              <a:t> </a:t>
            </a:r>
            <a:r>
              <a:rPr lang="en-US" altLang="zh-CN" dirty="0" err="1"/>
              <a:t>incididunt</a:t>
            </a:r>
            <a:r>
              <a:rPr lang="en-US" altLang="zh-CN" dirty="0"/>
              <a:t> </a:t>
            </a:r>
            <a:r>
              <a:rPr lang="en-US" altLang="zh-CN" dirty="0" err="1"/>
              <a:t>ut</a:t>
            </a:r>
            <a:r>
              <a:rPr lang="en-US" altLang="zh-CN" dirty="0"/>
              <a:t> </a:t>
            </a:r>
            <a:r>
              <a:rPr lang="en-US" altLang="zh-CN" dirty="0" err="1"/>
              <a:t>labore</a:t>
            </a:r>
            <a:r>
              <a:rPr lang="en-US" altLang="zh-CN" dirty="0"/>
              <a:t> </a:t>
            </a:r>
            <a:r>
              <a:rPr lang="en-US" altLang="zh-CN" dirty="0" err="1" smtClean="0"/>
              <a:t>Sed</a:t>
            </a:r>
            <a:endParaRPr lang="en-US" altLang="zh-CN" dirty="0"/>
          </a:p>
        </p:txBody>
      </p:sp>
      <p:sp>
        <p:nvSpPr>
          <p:cNvPr id="47" name="文本框 46"/>
          <p:cNvSpPr txBox="1"/>
          <p:nvPr/>
        </p:nvSpPr>
        <p:spPr>
          <a:xfrm>
            <a:off x="8540319" y="4532120"/>
            <a:ext cx="2328196" cy="400110"/>
          </a:xfrm>
          <a:prstGeom prst="rect">
            <a:avLst/>
          </a:prstGeom>
          <a:noFill/>
        </p:spPr>
        <p:txBody>
          <a:bodyPr wrap="square" lIns="90000" rIns="90000" rtlCol="0">
            <a:spAutoFit/>
          </a:bodyPr>
          <a:lstStyle/>
          <a:p>
            <a:pPr algn="ctr">
              <a:defRPr/>
            </a:pPr>
            <a:r>
              <a:rPr lang="zh-CN" altLang="en-US" sz="2000" dirty="0">
                <a:solidFill>
                  <a:schemeClr val="accent1"/>
                </a:solidFill>
                <a:latin typeface="+mj-ea"/>
                <a:ea typeface="+mj-ea"/>
              </a:rPr>
              <a:t>添加标题内容</a:t>
            </a:r>
            <a:endParaRPr lang="zh-CN" altLang="en-US" sz="20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288881" y="4956266"/>
            <a:ext cx="2831072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lnSpc>
                <a:spcPct val="150000"/>
              </a:lnSpc>
              <a:defRPr sz="1100" spc="100">
                <a:solidFill>
                  <a:schemeClr val="tx2"/>
                </a:solidFill>
                <a:ea typeface="苹方 常规" panose="020B0300000000000000" pitchFamily="34" charset="-122"/>
              </a:defRPr>
            </a:lvl1pPr>
          </a:lstStyle>
          <a:p>
            <a:pPr algn="ctr"/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 </a:t>
            </a:r>
            <a:r>
              <a:rPr lang="en-US" altLang="zh-CN" dirty="0" err="1" smtClean="0"/>
              <a:t>elit</a:t>
            </a:r>
            <a:r>
              <a:rPr lang="en-US" altLang="zh-CN" dirty="0"/>
              <a:t>, </a:t>
            </a:r>
            <a:r>
              <a:rPr lang="en-US" altLang="zh-CN" dirty="0" err="1"/>
              <a:t>sed</a:t>
            </a:r>
            <a:r>
              <a:rPr lang="en-US" altLang="zh-CN" dirty="0"/>
              <a:t>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/>
              <a:t>tempor</a:t>
            </a:r>
            <a:r>
              <a:rPr lang="en-US" altLang="zh-CN" dirty="0"/>
              <a:t> </a:t>
            </a:r>
            <a:r>
              <a:rPr lang="en-US" altLang="zh-CN" dirty="0" err="1"/>
              <a:t>incididunt</a:t>
            </a:r>
            <a:r>
              <a:rPr lang="en-US" altLang="zh-CN" dirty="0"/>
              <a:t> </a:t>
            </a:r>
            <a:r>
              <a:rPr lang="en-US" altLang="zh-CN" dirty="0" err="1"/>
              <a:t>ut</a:t>
            </a:r>
            <a:r>
              <a:rPr lang="en-US" altLang="zh-CN" dirty="0"/>
              <a:t> </a:t>
            </a:r>
            <a:r>
              <a:rPr lang="en-US" altLang="zh-CN" dirty="0" err="1"/>
              <a:t>labore</a:t>
            </a:r>
            <a:r>
              <a:rPr lang="en-US" altLang="zh-CN" dirty="0"/>
              <a:t> </a:t>
            </a:r>
            <a:r>
              <a:rPr lang="en-US" altLang="zh-CN" dirty="0" err="1" smtClean="0"/>
              <a:t>Sed</a:t>
            </a:r>
            <a:endParaRPr lang="en-US" altLang="zh-CN" dirty="0"/>
          </a:p>
        </p:txBody>
      </p:sp>
      <p:sp>
        <p:nvSpPr>
          <p:cNvPr id="49" name="六边形 48"/>
          <p:cNvSpPr/>
          <p:nvPr/>
        </p:nvSpPr>
        <p:spPr>
          <a:xfrm>
            <a:off x="1178486" y="1799605"/>
            <a:ext cx="2618191" cy="2257061"/>
          </a:xfrm>
          <a:prstGeom prst="hexagon">
            <a:avLst/>
          </a:prstGeom>
          <a:blipFill>
            <a:blip r:embed="rId1"/>
            <a:srcRect/>
            <a:stretch>
              <a:fillRect l="-27165" t="-2128" r="-23183" b="-1368"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六边形 49"/>
          <p:cNvSpPr/>
          <p:nvPr/>
        </p:nvSpPr>
        <p:spPr>
          <a:xfrm>
            <a:off x="4786904" y="1799605"/>
            <a:ext cx="2618191" cy="2257061"/>
          </a:xfrm>
          <a:prstGeom prst="hexagon">
            <a:avLst/>
          </a:prstGeom>
          <a:blipFill>
            <a:blip r:embed="rId2"/>
            <a:srcRect/>
            <a:stretch>
              <a:fillRect l="-50774" t="-2952" r="-65372" b="-2107"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六边形 50"/>
          <p:cNvSpPr/>
          <p:nvPr/>
        </p:nvSpPr>
        <p:spPr>
          <a:xfrm>
            <a:off x="8395322" y="1799605"/>
            <a:ext cx="2618191" cy="2257061"/>
          </a:xfrm>
          <a:prstGeom prst="hexagon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 l="-86389" t="-2129" r="-16007" b="-2107"/>
            </a:stretch>
          </a:blip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1226343" y="372814"/>
            <a:ext cx="241604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zh-CN"/>
            </a:defPPr>
            <a:lvl1pPr>
              <a:defRPr sz="3200" spc="200">
                <a:solidFill>
                  <a:srgbClr val="245188"/>
                </a:solidFill>
                <a:effectLst>
                  <a:outerShdw blurRad="127000" dist="63500" dir="2700000" algn="tl" rotWithShape="0">
                    <a:schemeClr val="accent1">
                      <a:alpha val="2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2800" spc="100" dirty="0" smtClean="0">
                <a:solidFill>
                  <a:schemeClr val="accent1"/>
                </a:solidFill>
                <a:effectLst/>
              </a:rPr>
              <a:t>项目进度概述</a:t>
            </a:r>
            <a:endParaRPr lang="zh-CN" altLang="en-US" sz="2800" spc="100" dirty="0">
              <a:solidFill>
                <a:schemeClr val="accent1"/>
              </a:solidFill>
              <a:effectLst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0" y="632614"/>
            <a:ext cx="50098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剪去单角的矩形 53"/>
          <p:cNvSpPr/>
          <p:nvPr/>
        </p:nvSpPr>
        <p:spPr>
          <a:xfrm>
            <a:off x="653756" y="417111"/>
            <a:ext cx="431006" cy="431006"/>
          </a:xfrm>
          <a:prstGeom prst="snip1Rect">
            <a:avLst/>
          </a:prstGeom>
          <a:gradFill>
            <a:gsLst>
              <a:gs pos="11000">
                <a:schemeClr val="accent2"/>
              </a:gs>
              <a:gs pos="99000">
                <a:srgbClr val="FBFBFB"/>
              </a:gs>
            </a:gsLst>
            <a:lin ang="2700000" scaled="0"/>
          </a:gra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solidFill>
                  <a:srgbClr val="FBFBFB"/>
                </a:solidFill>
              </a:rPr>
              <a:t>2</a:t>
            </a:r>
            <a:endParaRPr lang="zh-CN" altLang="en-US" sz="2400" b="1" dirty="0">
              <a:solidFill>
                <a:srgbClr val="FBFBFB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5.2.2"/>
</p:tagLst>
</file>

<file path=ppt/tags/tag10.xml><?xml version="1.0" encoding="utf-8"?>
<p:tagLst xmlns:p="http://schemas.openxmlformats.org/presentationml/2006/main">
  <p:tag name="PA" val="v5.2.2"/>
</p:tagLst>
</file>

<file path=ppt/tags/tag11.xml><?xml version="1.0" encoding="utf-8"?>
<p:tagLst xmlns:p="http://schemas.openxmlformats.org/presentationml/2006/main">
  <p:tag name="PA" val="v5.2.9"/>
</p:tagLst>
</file>

<file path=ppt/tags/tag12.xml><?xml version="1.0" encoding="utf-8"?>
<p:tagLst xmlns:p="http://schemas.openxmlformats.org/presentationml/2006/main">
  <p:tag name="PA" val="v5.2.2"/>
</p:tagLst>
</file>

<file path=ppt/tags/tag13.xml><?xml version="1.0" encoding="utf-8"?>
<p:tagLst xmlns:p="http://schemas.openxmlformats.org/presentationml/2006/main">
  <p:tag name="PA" val="v5.2.2"/>
</p:tagLst>
</file>

<file path=ppt/tags/tag14.xml><?xml version="1.0" encoding="utf-8"?>
<p:tagLst xmlns:p="http://schemas.openxmlformats.org/presentationml/2006/main">
  <p:tag name="PA" val="v5.2.2"/>
</p:tagLst>
</file>

<file path=ppt/tags/tag15.xml><?xml version="1.0" encoding="utf-8"?>
<p:tagLst xmlns:p="http://schemas.openxmlformats.org/presentationml/2006/main">
  <p:tag name="PA" val="v5.2.2"/>
</p:tagLst>
</file>

<file path=ppt/tags/tag16.xml><?xml version="1.0" encoding="utf-8"?>
<p:tagLst xmlns:p="http://schemas.openxmlformats.org/presentationml/2006/main">
  <p:tag name="PA" val="v5.2.2"/>
</p:tagLst>
</file>

<file path=ppt/tags/tag2.xml><?xml version="1.0" encoding="utf-8"?>
<p:tagLst xmlns:p="http://schemas.openxmlformats.org/presentationml/2006/main">
  <p:tag name="PA" val="v5.2.2"/>
</p:tagLst>
</file>

<file path=ppt/tags/tag3.xml><?xml version="1.0" encoding="utf-8"?>
<p:tagLst xmlns:p="http://schemas.openxmlformats.org/presentationml/2006/main">
  <p:tag name="PA" val="v5.2.2"/>
</p:tagLst>
</file>

<file path=ppt/tags/tag4.xml><?xml version="1.0" encoding="utf-8"?>
<p:tagLst xmlns:p="http://schemas.openxmlformats.org/presentationml/2006/main">
  <p:tag name="PA" val="v5.2.2"/>
</p:tagLst>
</file>

<file path=ppt/tags/tag5.xml><?xml version="1.0" encoding="utf-8"?>
<p:tagLst xmlns:p="http://schemas.openxmlformats.org/presentationml/2006/main">
  <p:tag name="PA" val="v5.2.2"/>
</p:tagLst>
</file>

<file path=ppt/tags/tag6.xml><?xml version="1.0" encoding="utf-8"?>
<p:tagLst xmlns:p="http://schemas.openxmlformats.org/presentationml/2006/main">
  <p:tag name="PA" val="v5.2.2"/>
</p:tagLst>
</file>

<file path=ppt/tags/tag7.xml><?xml version="1.0" encoding="utf-8"?>
<p:tagLst xmlns:p="http://schemas.openxmlformats.org/presentationml/2006/main">
  <p:tag name="PA" val="v5.2.2"/>
</p:tagLst>
</file>

<file path=ppt/tags/tag8.xml><?xml version="1.0" encoding="utf-8"?>
<p:tagLst xmlns:p="http://schemas.openxmlformats.org/presentationml/2006/main">
  <p:tag name="PA" val="v5.2.2"/>
</p:tagLst>
</file>

<file path=ppt/tags/tag9.xml><?xml version="1.0" encoding="utf-8"?>
<p:tagLst xmlns:p="http://schemas.openxmlformats.org/presentationml/2006/main">
  <p:tag name="PA" val="v5.2.2"/>
</p:tagLst>
</file>

<file path=ppt/theme/theme1.xml><?xml version="1.0" encoding="utf-8"?>
<a:theme xmlns:a="http://schemas.openxmlformats.org/drawingml/2006/main" name="Office 主题">
  <a:themeElements>
    <a:clrScheme name="自定义 2009">
      <a:dk1>
        <a:sysClr val="windowText" lastClr="000000"/>
      </a:dk1>
      <a:lt1>
        <a:sysClr val="window" lastClr="FFFFFF"/>
      </a:lt1>
      <a:dk2>
        <a:srgbClr val="3F3F3F"/>
      </a:dk2>
      <a:lt2>
        <a:srgbClr val="E7E6E6"/>
      </a:lt2>
      <a:accent1>
        <a:srgbClr val="333561"/>
      </a:accent1>
      <a:accent2>
        <a:srgbClr val="72B7BE"/>
      </a:accent2>
      <a:accent3>
        <a:srgbClr val="FFC939"/>
      </a:accent3>
      <a:accent4>
        <a:srgbClr val="FFC000"/>
      </a:accent4>
      <a:accent5>
        <a:srgbClr val="FFC939"/>
      </a:accent5>
      <a:accent6>
        <a:srgbClr val="FFC000"/>
      </a:accent6>
      <a:hlink>
        <a:srgbClr val="0563C1"/>
      </a:hlink>
      <a:folHlink>
        <a:srgbClr val="954F72"/>
      </a:folHlink>
    </a:clrScheme>
    <a:fontScheme name="自定义 50">
      <a:majorFont>
        <a:latin typeface="Century Gothic"/>
        <a:ea typeface="思源黑体 CN Bold"/>
        <a:cs typeface=""/>
      </a:majorFont>
      <a:minorFont>
        <a:latin typeface="Century Gothic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4592</Words>
  <Application>WPS 演示</Application>
  <PresentationFormat>宽屏</PresentationFormat>
  <Paragraphs>337</Paragraphs>
  <Slides>23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4" baseType="lpstr">
      <vt:lpstr>Arial</vt:lpstr>
      <vt:lpstr>宋体</vt:lpstr>
      <vt:lpstr>Wingdings</vt:lpstr>
      <vt:lpstr>Lato</vt:lpstr>
      <vt:lpstr>DIN-BlackItalic</vt:lpstr>
      <vt:lpstr>Segoe Print</vt:lpstr>
      <vt:lpstr>Century Gothic</vt:lpstr>
      <vt:lpstr>汉仪雅酷黑 45W</vt:lpstr>
      <vt:lpstr>思源黑体 CN Heavy</vt:lpstr>
      <vt:lpstr>黑体</vt:lpstr>
      <vt:lpstr>Open Sans Light</vt:lpstr>
      <vt:lpstr>苹方 常规</vt:lpstr>
      <vt:lpstr>思源黑体 CN Bold</vt:lpstr>
      <vt:lpstr>汉仪雅酷黑 85W</vt:lpstr>
      <vt:lpstr>Lato Black</vt:lpstr>
      <vt:lpstr>微软雅黑</vt:lpstr>
      <vt:lpstr>等线</vt:lpstr>
      <vt:lpstr>微软雅黑 Light</vt:lpstr>
      <vt:lpstr>思源黑体 CN Normal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李培俊</dc:creator>
  <cp:lastModifiedBy>kingsoft</cp:lastModifiedBy>
  <cp:revision>273</cp:revision>
  <dcterms:created xsi:type="dcterms:W3CDTF">2020-02-23T09:42:00Z</dcterms:created>
  <dcterms:modified xsi:type="dcterms:W3CDTF">2022-10-28T04:21:38Z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A261B4636B0B437E983E95C34F42BAAF</vt:lpwstr>
  </property>
  <property fmtid="{D5CDD505-2E9C-101B-9397-08002B2CF9AE}" pid="3" name="KSOProductBuildVer">
    <vt:lpwstr>2052-11.1.0.10390</vt:lpwstr>
  </property>
  <property fmtid="{D5CDD505-2E9C-101B-9397-08002B2CF9AE}" pid="4" name="KSOTemplateUUID">
    <vt:lpwstr>v1.0_mb_w1fFbVHteU6icVawpyrBnw==</vt:lpwstr>
  </property>
</Properties>
</file>

<file path=docProps/thumbnail.jpeg>
</file>